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62" r:id="rId4"/>
    <p:sldId id="259" r:id="rId5"/>
    <p:sldId id="258" r:id="rId6"/>
    <p:sldId id="260" r:id="rId7"/>
    <p:sldId id="263" r:id="rId8"/>
    <p:sldId id="264" r:id="rId9"/>
    <p:sldId id="265" r:id="rId10"/>
    <p:sldId id="268" r:id="rId11"/>
    <p:sldId id="261" r:id="rId12"/>
    <p:sldId id="269" r:id="rId13"/>
    <p:sldId id="267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AC38"/>
    <a:srgbClr val="05FF76"/>
    <a:srgbClr val="89FFBE"/>
    <a:srgbClr val="3755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706" autoAdjust="0"/>
  </p:normalViewPr>
  <p:slideViewPr>
    <p:cSldViewPr>
      <p:cViewPr varScale="1">
        <p:scale>
          <a:sx n="68" d="100"/>
          <a:sy n="68" d="100"/>
        </p:scale>
        <p:origin x="14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國軍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105年</c:v>
                </c:pt>
                <c:pt idx="1">
                  <c:v>106年</c:v>
                </c:pt>
                <c:pt idx="2">
                  <c:v>107年</c:v>
                </c:pt>
                <c:pt idx="3">
                  <c:v>108年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4019483</c:v>
                </c:pt>
                <c:pt idx="1">
                  <c:v>3720165</c:v>
                </c:pt>
                <c:pt idx="2">
                  <c:v>3190762</c:v>
                </c:pt>
                <c:pt idx="3">
                  <c:v>3223175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92-4CF5-ABF8-D07E5E357E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校園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105年</c:v>
                </c:pt>
                <c:pt idx="1">
                  <c:v>106年</c:v>
                </c:pt>
                <c:pt idx="2">
                  <c:v>107年</c:v>
                </c:pt>
                <c:pt idx="3">
                  <c:v>108年</c:v>
                </c:pt>
              </c:strCache>
            </c:strRef>
          </c:cat>
          <c:val>
            <c:numRef>
              <c:f>Sheet1!$C$2:$C$5</c:f>
              <c:numCache>
                <c:formatCode>#,##0</c:formatCode>
                <c:ptCount val="4"/>
                <c:pt idx="0">
                  <c:v>1426815</c:v>
                </c:pt>
                <c:pt idx="1">
                  <c:v>1233201</c:v>
                </c:pt>
                <c:pt idx="2">
                  <c:v>968138</c:v>
                </c:pt>
                <c:pt idx="3">
                  <c:v>1288216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92-4CF5-ABF8-D07E5E357E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902016"/>
        <c:axId val="131191296"/>
        <c:axId val="0"/>
      </c:bar3DChart>
      <c:catAx>
        <c:axId val="34902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1191296"/>
        <c:crosses val="autoZero"/>
        <c:auto val="1"/>
        <c:lblAlgn val="ctr"/>
        <c:lblOffset val="100"/>
        <c:noMultiLvlLbl val="0"/>
      </c:catAx>
      <c:valAx>
        <c:axId val="13119129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4902016"/>
        <c:crosses val="autoZero"/>
        <c:crossBetween val="between"/>
      </c:valAx>
      <c:spPr>
        <a:noFill/>
        <a:ln w="25411">
          <a:noFill/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1"/>
      </a:pPr>
      <a:endParaRPr lang="zh-TW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047FC3-41BB-44E8-A676-BE3042CEF348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9082066-2830-4386-8AE0-83D13515F408}">
      <dgm:prSet phldrT="[文字]" custT="1"/>
      <dgm:spPr>
        <a:solidFill>
          <a:srgbClr val="0070C0"/>
        </a:solidFill>
      </dgm:spPr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冷凍食品業</a:t>
          </a:r>
        </a:p>
      </dgm:t>
    </dgm:pt>
    <dgm:pt modelId="{6B96241C-EFB7-4514-9C1E-CC932005035D}" type="parTrans" cxnId="{401825A1-647E-4CFF-A6C3-A6C87035B48B}">
      <dgm:prSet/>
      <dgm:spPr/>
      <dgm:t>
        <a:bodyPr/>
        <a:lstStyle/>
        <a:p>
          <a:endParaRPr lang="zh-TW" altLang="en-US"/>
        </a:p>
      </dgm:t>
    </dgm:pt>
    <dgm:pt modelId="{0443E841-FA5B-4A14-89D8-8D8ADE879061}" type="sibTrans" cxnId="{401825A1-647E-4CFF-A6C3-A6C87035B48B}">
      <dgm:prSet/>
      <dgm:spPr/>
      <dgm:t>
        <a:bodyPr/>
        <a:lstStyle/>
        <a:p>
          <a:endParaRPr lang="zh-TW" altLang="en-US"/>
        </a:p>
      </dgm:t>
    </dgm:pt>
    <dgm:pt modelId="{2D07A69A-F000-485E-8C77-7C0F80298A01}">
      <dgm:prSet phldrT="[文字]" custT="1"/>
      <dgm:spPr>
        <a:solidFill>
          <a:srgbClr val="00B0F0"/>
        </a:solidFill>
      </dgm:spPr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國軍副食</a:t>
          </a:r>
        </a:p>
      </dgm:t>
    </dgm:pt>
    <dgm:pt modelId="{95DDB94D-8F66-4574-B4A4-D768C31EB700}" type="parTrans" cxnId="{8BA41F31-255C-4319-B3A7-44C649ACFA4C}">
      <dgm:prSet/>
      <dgm:spPr/>
      <dgm:t>
        <a:bodyPr/>
        <a:lstStyle/>
        <a:p>
          <a:endParaRPr lang="zh-TW" altLang="en-US"/>
        </a:p>
      </dgm:t>
    </dgm:pt>
    <dgm:pt modelId="{AF26B38C-1947-4476-8F48-6A7F8C1DFE2F}" type="sibTrans" cxnId="{8BA41F31-255C-4319-B3A7-44C649ACFA4C}">
      <dgm:prSet/>
      <dgm:spPr/>
      <dgm:t>
        <a:bodyPr/>
        <a:lstStyle/>
        <a:p>
          <a:endParaRPr lang="zh-TW" altLang="en-US"/>
        </a:p>
      </dgm:t>
    </dgm:pt>
    <dgm:pt modelId="{7C2661FC-327B-44E3-9422-A5F015D79789}">
      <dgm:prSet phldrT="[文字]" custT="1"/>
      <dgm:spPr>
        <a:solidFill>
          <a:srgbClr val="009E47"/>
        </a:solidFill>
      </dgm:spPr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校園</a:t>
          </a:r>
        </a:p>
      </dgm:t>
    </dgm:pt>
    <dgm:pt modelId="{6DA16289-AC14-4DB2-9A97-89166CDB9466}" type="parTrans" cxnId="{77050146-062F-4BF3-BADC-291B409C209E}">
      <dgm:prSet/>
      <dgm:spPr/>
      <dgm:t>
        <a:bodyPr/>
        <a:lstStyle/>
        <a:p>
          <a:endParaRPr lang="zh-TW" altLang="en-US"/>
        </a:p>
      </dgm:t>
    </dgm:pt>
    <dgm:pt modelId="{7F47BF76-1F9A-4953-8AF2-5109B14C9A49}" type="sibTrans" cxnId="{77050146-062F-4BF3-BADC-291B409C209E}">
      <dgm:prSet/>
      <dgm:spPr/>
      <dgm:t>
        <a:bodyPr/>
        <a:lstStyle/>
        <a:p>
          <a:endParaRPr lang="zh-TW" altLang="en-US"/>
        </a:p>
      </dgm:t>
    </dgm:pt>
    <dgm:pt modelId="{C0F1A1D9-1C20-4A03-B1D2-2C44C51D3D8D}">
      <dgm:prSet phldrT="[文字]" custT="1"/>
      <dgm:spPr>
        <a:solidFill>
          <a:srgbClr val="C00000"/>
        </a:solidFill>
      </dgm:spPr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團膳</a:t>
          </a:r>
        </a:p>
      </dgm:t>
    </dgm:pt>
    <dgm:pt modelId="{D64453ED-CA5B-4F93-9CD1-BBFB14577972}" type="parTrans" cxnId="{1DB6007F-FF2C-4085-A8B4-3DBFDF7F1CE1}">
      <dgm:prSet/>
      <dgm:spPr/>
      <dgm:t>
        <a:bodyPr/>
        <a:lstStyle/>
        <a:p>
          <a:endParaRPr lang="zh-TW" altLang="en-US"/>
        </a:p>
      </dgm:t>
    </dgm:pt>
    <dgm:pt modelId="{0ADFCB23-071F-4A8B-9E0B-4358F80FA76B}" type="sibTrans" cxnId="{1DB6007F-FF2C-4085-A8B4-3DBFDF7F1CE1}">
      <dgm:prSet/>
      <dgm:spPr/>
      <dgm:t>
        <a:bodyPr/>
        <a:lstStyle/>
        <a:p>
          <a:endParaRPr lang="zh-TW" altLang="en-US"/>
        </a:p>
      </dgm:t>
    </dgm:pt>
    <dgm:pt modelId="{55E89226-E753-4009-884C-46DC8076A6D9}" type="pres">
      <dgm:prSet presAssocID="{68047FC3-41BB-44E8-A676-BE3042CEF348}" presName="diagram" presStyleCnt="0">
        <dgm:presLayoutVars>
          <dgm:dir/>
          <dgm:resizeHandles val="exact"/>
        </dgm:presLayoutVars>
      </dgm:prSet>
      <dgm:spPr/>
    </dgm:pt>
    <dgm:pt modelId="{BD52D070-763F-496E-BC35-A5009AF05B4A}" type="pres">
      <dgm:prSet presAssocID="{39082066-2830-4386-8AE0-83D13515F408}" presName="node" presStyleLbl="node1" presStyleIdx="0" presStyleCnt="4" custScaleX="61184" custScaleY="25939" custLinFactY="16005" custLinFactNeighborX="-3381" custLinFactNeighborY="100000">
        <dgm:presLayoutVars>
          <dgm:bulletEnabled val="1"/>
        </dgm:presLayoutVars>
      </dgm:prSet>
      <dgm:spPr/>
    </dgm:pt>
    <dgm:pt modelId="{65A0475B-1524-4D3D-99CF-5AEC84470AC3}" type="pres">
      <dgm:prSet presAssocID="{0443E841-FA5B-4A14-89D8-8D8ADE879061}" presName="sibTrans" presStyleCnt="0"/>
      <dgm:spPr/>
    </dgm:pt>
    <dgm:pt modelId="{8E46049C-2274-4EDD-BD35-04C13B38F28D}" type="pres">
      <dgm:prSet presAssocID="{2D07A69A-F000-485E-8C77-7C0F80298A01}" presName="node" presStyleLbl="node1" presStyleIdx="1" presStyleCnt="4" custScaleX="61815" custScaleY="25939" custLinFactNeighborX="-143" custLinFactNeighborY="-77615">
        <dgm:presLayoutVars>
          <dgm:bulletEnabled val="1"/>
        </dgm:presLayoutVars>
      </dgm:prSet>
      <dgm:spPr/>
    </dgm:pt>
    <dgm:pt modelId="{2F78DA1E-F261-4E34-B9C4-52938F26EEA2}" type="pres">
      <dgm:prSet presAssocID="{AF26B38C-1947-4476-8F48-6A7F8C1DFE2F}" presName="sibTrans" presStyleCnt="0"/>
      <dgm:spPr/>
    </dgm:pt>
    <dgm:pt modelId="{6CA04BC1-7808-4026-8738-2D465DDA5ADD}" type="pres">
      <dgm:prSet presAssocID="{7C2661FC-327B-44E3-9422-A5F015D79789}" presName="node" presStyleLbl="node1" presStyleIdx="2" presStyleCnt="4" custScaleX="43843" custScaleY="25939" custLinFactNeighborX="17149" custLinFactNeighborY="-46295">
        <dgm:presLayoutVars>
          <dgm:bulletEnabled val="1"/>
        </dgm:presLayoutVars>
      </dgm:prSet>
      <dgm:spPr/>
    </dgm:pt>
    <dgm:pt modelId="{D2BE3633-482D-410D-8CDB-ED11C21DFD4E}" type="pres">
      <dgm:prSet presAssocID="{7F47BF76-1F9A-4953-8AF2-5109B14C9A49}" presName="sibTrans" presStyleCnt="0"/>
      <dgm:spPr/>
    </dgm:pt>
    <dgm:pt modelId="{F0CA6258-3A26-45F8-A885-E835DF2803F3}" type="pres">
      <dgm:prSet presAssocID="{C0F1A1D9-1C20-4A03-B1D2-2C44C51D3D8D}" presName="node" presStyleLbl="node1" presStyleIdx="3" presStyleCnt="4" custScaleX="33788" custScaleY="25939" custLinFactNeighborX="-35232" custLinFactNeighborY="-7252">
        <dgm:presLayoutVars>
          <dgm:bulletEnabled val="1"/>
        </dgm:presLayoutVars>
      </dgm:prSet>
      <dgm:spPr/>
    </dgm:pt>
  </dgm:ptLst>
  <dgm:cxnLst>
    <dgm:cxn modelId="{51C3321E-9377-4562-9BCF-E1D646BE6881}" type="presOf" srcId="{2D07A69A-F000-485E-8C77-7C0F80298A01}" destId="{8E46049C-2274-4EDD-BD35-04C13B38F28D}" srcOrd="0" destOrd="0" presId="urn:microsoft.com/office/officeart/2005/8/layout/default#1"/>
    <dgm:cxn modelId="{8BA41F31-255C-4319-B3A7-44C649ACFA4C}" srcId="{68047FC3-41BB-44E8-A676-BE3042CEF348}" destId="{2D07A69A-F000-485E-8C77-7C0F80298A01}" srcOrd="1" destOrd="0" parTransId="{95DDB94D-8F66-4574-B4A4-D768C31EB700}" sibTransId="{AF26B38C-1947-4476-8F48-6A7F8C1DFE2F}"/>
    <dgm:cxn modelId="{6619403E-1D61-407D-A91C-84D22B6FE61A}" type="presOf" srcId="{C0F1A1D9-1C20-4A03-B1D2-2C44C51D3D8D}" destId="{F0CA6258-3A26-45F8-A885-E835DF2803F3}" srcOrd="0" destOrd="0" presId="urn:microsoft.com/office/officeart/2005/8/layout/default#1"/>
    <dgm:cxn modelId="{77050146-062F-4BF3-BADC-291B409C209E}" srcId="{68047FC3-41BB-44E8-A676-BE3042CEF348}" destId="{7C2661FC-327B-44E3-9422-A5F015D79789}" srcOrd="2" destOrd="0" parTransId="{6DA16289-AC14-4DB2-9A97-89166CDB9466}" sibTransId="{7F47BF76-1F9A-4953-8AF2-5109B14C9A49}"/>
    <dgm:cxn modelId="{1DB6007F-FF2C-4085-A8B4-3DBFDF7F1CE1}" srcId="{68047FC3-41BB-44E8-A676-BE3042CEF348}" destId="{C0F1A1D9-1C20-4A03-B1D2-2C44C51D3D8D}" srcOrd="3" destOrd="0" parTransId="{D64453ED-CA5B-4F93-9CD1-BBFB14577972}" sibTransId="{0ADFCB23-071F-4A8B-9E0B-4358F80FA76B}"/>
    <dgm:cxn modelId="{401825A1-647E-4CFF-A6C3-A6C87035B48B}" srcId="{68047FC3-41BB-44E8-A676-BE3042CEF348}" destId="{39082066-2830-4386-8AE0-83D13515F408}" srcOrd="0" destOrd="0" parTransId="{6B96241C-EFB7-4514-9C1E-CC932005035D}" sibTransId="{0443E841-FA5B-4A14-89D8-8D8ADE879061}"/>
    <dgm:cxn modelId="{F6FACAA1-25C5-4389-AC9A-A19C6DECCBDF}" type="presOf" srcId="{39082066-2830-4386-8AE0-83D13515F408}" destId="{BD52D070-763F-496E-BC35-A5009AF05B4A}" srcOrd="0" destOrd="0" presId="urn:microsoft.com/office/officeart/2005/8/layout/default#1"/>
    <dgm:cxn modelId="{83673CAC-62AF-4620-8539-290BADFABFD8}" type="presOf" srcId="{7C2661FC-327B-44E3-9422-A5F015D79789}" destId="{6CA04BC1-7808-4026-8738-2D465DDA5ADD}" srcOrd="0" destOrd="0" presId="urn:microsoft.com/office/officeart/2005/8/layout/default#1"/>
    <dgm:cxn modelId="{6CA1B9D1-EA64-45AE-BFF2-850C699C052A}" type="presOf" srcId="{68047FC3-41BB-44E8-A676-BE3042CEF348}" destId="{55E89226-E753-4009-884C-46DC8076A6D9}" srcOrd="0" destOrd="0" presId="urn:microsoft.com/office/officeart/2005/8/layout/default#1"/>
    <dgm:cxn modelId="{8C6F6C55-9E2F-4FE3-AA12-19245884C1D9}" type="presParOf" srcId="{55E89226-E753-4009-884C-46DC8076A6D9}" destId="{BD52D070-763F-496E-BC35-A5009AF05B4A}" srcOrd="0" destOrd="0" presId="urn:microsoft.com/office/officeart/2005/8/layout/default#1"/>
    <dgm:cxn modelId="{4468B9D4-872E-4E27-8081-11EFA5022410}" type="presParOf" srcId="{55E89226-E753-4009-884C-46DC8076A6D9}" destId="{65A0475B-1524-4D3D-99CF-5AEC84470AC3}" srcOrd="1" destOrd="0" presId="urn:microsoft.com/office/officeart/2005/8/layout/default#1"/>
    <dgm:cxn modelId="{4F423F1D-7443-4C70-9925-1742C5E26660}" type="presParOf" srcId="{55E89226-E753-4009-884C-46DC8076A6D9}" destId="{8E46049C-2274-4EDD-BD35-04C13B38F28D}" srcOrd="2" destOrd="0" presId="urn:microsoft.com/office/officeart/2005/8/layout/default#1"/>
    <dgm:cxn modelId="{A830CDDC-6920-48BE-876D-616003DA85E4}" type="presParOf" srcId="{55E89226-E753-4009-884C-46DC8076A6D9}" destId="{2F78DA1E-F261-4E34-B9C4-52938F26EEA2}" srcOrd="3" destOrd="0" presId="urn:microsoft.com/office/officeart/2005/8/layout/default#1"/>
    <dgm:cxn modelId="{7878BECC-8103-46E4-B142-94304F675C99}" type="presParOf" srcId="{55E89226-E753-4009-884C-46DC8076A6D9}" destId="{6CA04BC1-7808-4026-8738-2D465DDA5ADD}" srcOrd="4" destOrd="0" presId="urn:microsoft.com/office/officeart/2005/8/layout/default#1"/>
    <dgm:cxn modelId="{B703E202-01D4-44FF-B273-3C6CCE4A8C11}" type="presParOf" srcId="{55E89226-E753-4009-884C-46DC8076A6D9}" destId="{D2BE3633-482D-410D-8CDB-ED11C21DFD4E}" srcOrd="5" destOrd="0" presId="urn:microsoft.com/office/officeart/2005/8/layout/default#1"/>
    <dgm:cxn modelId="{8B4C17C2-A6D3-46D8-9F6B-1897C1573A6D}" type="presParOf" srcId="{55E89226-E753-4009-884C-46DC8076A6D9}" destId="{F0CA6258-3A26-45F8-A885-E835DF2803F3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F4F222-0233-4626-958A-6887B055EA73}" type="doc">
      <dgm:prSet loTypeId="urn:microsoft.com/office/officeart/2005/8/layout/bProcess2" loCatId="process" qsTypeId="urn:microsoft.com/office/officeart/2005/8/quickstyle/3d7" qsCatId="3D" csTypeId="urn:microsoft.com/office/officeart/2005/8/colors/accent6_4" csCatId="accent6" phldr="1"/>
      <dgm:spPr/>
      <dgm:t>
        <a:bodyPr/>
        <a:lstStyle/>
        <a:p>
          <a:endParaRPr lang="zh-TW" altLang="en-US"/>
        </a:p>
      </dgm:t>
    </dgm:pt>
    <dgm:pt modelId="{C72C9069-058A-434B-BCA0-64B4958D9706}">
      <dgm:prSet phldrT="[文字]" custT="1"/>
      <dgm:spPr/>
      <dgm:t>
        <a:bodyPr/>
        <a:lstStyle/>
        <a:p>
          <a:r>
            <a:rPr lang="zh-TW" altLang="en-US" sz="3000" dirty="0">
              <a:solidFill>
                <a:schemeClr val="tx1"/>
              </a:solidFill>
            </a:rPr>
            <a:t>過磅</a:t>
          </a:r>
        </a:p>
      </dgm:t>
    </dgm:pt>
    <dgm:pt modelId="{C4651C51-F5FF-4CC0-ABDC-79D21E3C5F61}" type="parTrans" cxnId="{81A8720C-FBB5-43B3-BEEE-F6F3CDACFE85}">
      <dgm:prSet/>
      <dgm:spPr/>
      <dgm:t>
        <a:bodyPr/>
        <a:lstStyle/>
        <a:p>
          <a:endParaRPr lang="zh-TW" altLang="en-US"/>
        </a:p>
      </dgm:t>
    </dgm:pt>
    <dgm:pt modelId="{ABCA7901-C9FF-4989-BD5C-7B8518FE3B61}" type="sibTrans" cxnId="{81A8720C-FBB5-43B3-BEEE-F6F3CDACFE85}">
      <dgm:prSet/>
      <dgm:spPr/>
      <dgm:t>
        <a:bodyPr/>
        <a:lstStyle/>
        <a:p>
          <a:endParaRPr lang="zh-TW" altLang="en-US"/>
        </a:p>
      </dgm:t>
    </dgm:pt>
    <dgm:pt modelId="{3A8ACFEB-028A-4007-AAE1-0706B7B46B6D}">
      <dgm:prSet phldrT="[文字]" custT="1"/>
      <dgm:spPr/>
      <dgm:t>
        <a:bodyPr/>
        <a:lstStyle/>
        <a:p>
          <a:r>
            <a:rPr lang="zh-TW" altLang="en-US" sz="2800" dirty="0">
              <a:solidFill>
                <a:schemeClr val="tx1"/>
              </a:solidFill>
            </a:rPr>
            <a:t>清洗</a:t>
          </a:r>
        </a:p>
      </dgm:t>
    </dgm:pt>
    <dgm:pt modelId="{1D4092C5-B93B-43FB-948D-5C486EFC814D}" type="parTrans" cxnId="{8F285E64-0262-4158-AA1F-42FA12B57D8D}">
      <dgm:prSet/>
      <dgm:spPr/>
      <dgm:t>
        <a:bodyPr/>
        <a:lstStyle/>
        <a:p>
          <a:endParaRPr lang="zh-TW" altLang="en-US"/>
        </a:p>
      </dgm:t>
    </dgm:pt>
    <dgm:pt modelId="{F1B46AF9-A8AB-4454-A6B6-5BD5AC5E20FB}" type="sibTrans" cxnId="{8F285E64-0262-4158-AA1F-42FA12B57D8D}">
      <dgm:prSet/>
      <dgm:spPr/>
      <dgm:t>
        <a:bodyPr/>
        <a:lstStyle/>
        <a:p>
          <a:endParaRPr lang="zh-TW" altLang="en-US"/>
        </a:p>
      </dgm:t>
    </dgm:pt>
    <dgm:pt modelId="{C5FC8039-F397-447C-8927-D2E027623575}">
      <dgm:prSet phldrT="[文字]" custT="1"/>
      <dgm:spPr/>
      <dgm:t>
        <a:bodyPr/>
        <a:lstStyle/>
        <a:p>
          <a:r>
            <a:rPr lang="zh-TW" altLang="en-US" sz="2800" dirty="0"/>
            <a:t>預冷</a:t>
          </a:r>
        </a:p>
      </dgm:t>
    </dgm:pt>
    <dgm:pt modelId="{269F19E8-F28A-4296-8AC6-AD0459263BCA}" type="parTrans" cxnId="{E2A3C67A-4C32-4131-A862-E22E8D5E9B0E}">
      <dgm:prSet/>
      <dgm:spPr/>
      <dgm:t>
        <a:bodyPr/>
        <a:lstStyle/>
        <a:p>
          <a:endParaRPr lang="zh-TW" altLang="en-US"/>
        </a:p>
      </dgm:t>
    </dgm:pt>
    <dgm:pt modelId="{83E44A6C-83AB-48A5-ABAA-9756CF1BEB85}" type="sibTrans" cxnId="{E2A3C67A-4C32-4131-A862-E22E8D5E9B0E}">
      <dgm:prSet/>
      <dgm:spPr/>
      <dgm:t>
        <a:bodyPr/>
        <a:lstStyle/>
        <a:p>
          <a:endParaRPr lang="zh-TW" altLang="en-US"/>
        </a:p>
      </dgm:t>
    </dgm:pt>
    <dgm:pt modelId="{D283EEB8-6D0E-4437-AF72-877BADD81412}">
      <dgm:prSet phldrT="[文字]" custT="1"/>
      <dgm:spPr/>
      <dgm:t>
        <a:bodyPr/>
        <a:lstStyle/>
        <a:p>
          <a:r>
            <a:rPr lang="zh-TW" altLang="en-US" sz="2400" dirty="0"/>
            <a:t>免清洗</a:t>
          </a:r>
        </a:p>
      </dgm:t>
    </dgm:pt>
    <dgm:pt modelId="{5CB749F5-8468-4CE9-AD35-BDF7E547CB4E}" type="parTrans" cxnId="{1B314473-89E3-4B5D-AAAC-5F88026CB0FD}">
      <dgm:prSet/>
      <dgm:spPr/>
      <dgm:t>
        <a:bodyPr/>
        <a:lstStyle/>
        <a:p>
          <a:endParaRPr lang="zh-TW" altLang="en-US"/>
        </a:p>
      </dgm:t>
    </dgm:pt>
    <dgm:pt modelId="{C2A4FF69-FAD9-4BB6-AC4A-BD97DD0282F3}" type="sibTrans" cxnId="{1B314473-89E3-4B5D-AAAC-5F88026CB0FD}">
      <dgm:prSet/>
      <dgm:spPr/>
      <dgm:t>
        <a:bodyPr/>
        <a:lstStyle/>
        <a:p>
          <a:endParaRPr lang="zh-TW" altLang="en-US"/>
        </a:p>
      </dgm:t>
    </dgm:pt>
    <dgm:pt modelId="{2E8EF59B-7583-40EE-B286-02BEBE528F4A}">
      <dgm:prSet phldrT="[文字]" custT="1"/>
      <dgm:spPr/>
      <dgm:t>
        <a:bodyPr/>
        <a:lstStyle/>
        <a:p>
          <a:r>
            <a:rPr lang="zh-TW" altLang="en-US" sz="2800" dirty="0"/>
            <a:t>包裝</a:t>
          </a:r>
        </a:p>
      </dgm:t>
    </dgm:pt>
    <dgm:pt modelId="{5A4BC24A-BFB4-44F4-BFC5-ECE17EF93161}" type="parTrans" cxnId="{8DF4A83C-F999-405B-98E4-48EC7D1422A8}">
      <dgm:prSet/>
      <dgm:spPr/>
      <dgm:t>
        <a:bodyPr/>
        <a:lstStyle/>
        <a:p>
          <a:endParaRPr lang="zh-TW" altLang="en-US"/>
        </a:p>
      </dgm:t>
    </dgm:pt>
    <dgm:pt modelId="{3126DBCB-78C2-4AF8-8DAC-A0CC4AE5EBB8}" type="sibTrans" cxnId="{8DF4A83C-F999-405B-98E4-48EC7D1422A8}">
      <dgm:prSet/>
      <dgm:spPr/>
      <dgm:t>
        <a:bodyPr/>
        <a:lstStyle/>
        <a:p>
          <a:endParaRPr lang="zh-TW" altLang="en-US"/>
        </a:p>
      </dgm:t>
    </dgm:pt>
    <dgm:pt modelId="{A22F9674-EAFD-451B-A203-EF4F8DFDC544}">
      <dgm:prSet phldrT="[文字]" custT="1"/>
      <dgm:spPr/>
      <dgm:t>
        <a:bodyPr/>
        <a:lstStyle/>
        <a:p>
          <a:r>
            <a:rPr lang="zh-TW" altLang="en-US" sz="2800" dirty="0"/>
            <a:t>瀝乾</a:t>
          </a:r>
        </a:p>
      </dgm:t>
    </dgm:pt>
    <dgm:pt modelId="{A569D3EA-B909-4AD7-8C12-5BE74851CE0F}" type="parTrans" cxnId="{B25B9013-156A-44C4-8FCF-1FC369DA8C49}">
      <dgm:prSet/>
      <dgm:spPr/>
      <dgm:t>
        <a:bodyPr/>
        <a:lstStyle/>
        <a:p>
          <a:endParaRPr lang="zh-TW" altLang="en-US"/>
        </a:p>
      </dgm:t>
    </dgm:pt>
    <dgm:pt modelId="{09FFF055-E66F-4283-A96C-5790C343E615}" type="sibTrans" cxnId="{B25B9013-156A-44C4-8FCF-1FC369DA8C49}">
      <dgm:prSet/>
      <dgm:spPr/>
      <dgm:t>
        <a:bodyPr/>
        <a:lstStyle/>
        <a:p>
          <a:endParaRPr lang="zh-TW" altLang="en-US"/>
        </a:p>
      </dgm:t>
    </dgm:pt>
    <dgm:pt modelId="{C802295D-0C66-48C0-857C-A3A867F69105}">
      <dgm:prSet phldrT="[文字]"/>
      <dgm:spPr/>
      <dgm:t>
        <a:bodyPr/>
        <a:lstStyle/>
        <a:p>
          <a:r>
            <a:rPr lang="zh-TW" altLang="en-US" dirty="0"/>
            <a:t>定量包裝</a:t>
          </a:r>
        </a:p>
      </dgm:t>
    </dgm:pt>
    <dgm:pt modelId="{C154EB62-BE40-4723-B650-72A4CCAF8AFB}" type="parTrans" cxnId="{39638EB1-6755-4615-9FFD-68E8A9191DCD}">
      <dgm:prSet/>
      <dgm:spPr/>
      <dgm:t>
        <a:bodyPr/>
        <a:lstStyle/>
        <a:p>
          <a:endParaRPr lang="zh-TW" altLang="en-US"/>
        </a:p>
      </dgm:t>
    </dgm:pt>
    <dgm:pt modelId="{680B083F-4D03-40CB-9A27-976AC03E9308}" type="sibTrans" cxnId="{39638EB1-6755-4615-9FFD-68E8A9191DCD}">
      <dgm:prSet/>
      <dgm:spPr/>
      <dgm:t>
        <a:bodyPr/>
        <a:lstStyle/>
        <a:p>
          <a:endParaRPr lang="zh-TW" altLang="en-US"/>
        </a:p>
      </dgm:t>
    </dgm:pt>
    <dgm:pt modelId="{8F27CE60-2093-4CDC-8463-C4657D1512D4}">
      <dgm:prSet phldrT="[文字]" custT="1"/>
      <dgm:spPr/>
      <dgm:t>
        <a:bodyPr/>
        <a:lstStyle/>
        <a:p>
          <a:r>
            <a:rPr lang="zh-TW" altLang="en-US" sz="2800" dirty="0"/>
            <a:t>暫存</a:t>
          </a:r>
        </a:p>
      </dgm:t>
    </dgm:pt>
    <dgm:pt modelId="{74E64761-4A1B-49B8-9267-2FA6638913C8}" type="parTrans" cxnId="{74C24662-14A6-4F80-A79C-DA2DFB855EEE}">
      <dgm:prSet/>
      <dgm:spPr/>
      <dgm:t>
        <a:bodyPr/>
        <a:lstStyle/>
        <a:p>
          <a:endParaRPr lang="zh-TW" altLang="en-US"/>
        </a:p>
      </dgm:t>
    </dgm:pt>
    <dgm:pt modelId="{C8F6A418-8034-4B77-A640-6A274A23726A}" type="sibTrans" cxnId="{74C24662-14A6-4F80-A79C-DA2DFB855EEE}">
      <dgm:prSet/>
      <dgm:spPr/>
      <dgm:t>
        <a:bodyPr/>
        <a:lstStyle/>
        <a:p>
          <a:endParaRPr lang="zh-TW" altLang="en-US"/>
        </a:p>
      </dgm:t>
    </dgm:pt>
    <dgm:pt modelId="{747DB480-A787-4E5E-A956-976FB54367E5}">
      <dgm:prSet phldrT="[文字]" custT="1"/>
      <dgm:spPr/>
      <dgm:t>
        <a:bodyPr/>
        <a:lstStyle/>
        <a:p>
          <a:r>
            <a:rPr lang="zh-TW" altLang="en-US" sz="2800" dirty="0">
              <a:solidFill>
                <a:schemeClr val="tx1"/>
              </a:solidFill>
            </a:rPr>
            <a:t>出貨</a:t>
          </a:r>
        </a:p>
      </dgm:t>
    </dgm:pt>
    <dgm:pt modelId="{F8BC8415-A364-41C9-9571-664DD15A3267}" type="parTrans" cxnId="{5B2B15C2-D12E-4407-B754-7B0C73CA0251}">
      <dgm:prSet/>
      <dgm:spPr/>
      <dgm:t>
        <a:bodyPr/>
        <a:lstStyle/>
        <a:p>
          <a:endParaRPr lang="zh-TW" altLang="en-US"/>
        </a:p>
      </dgm:t>
    </dgm:pt>
    <dgm:pt modelId="{9A910872-2601-4583-A299-28E9F3877258}" type="sibTrans" cxnId="{5B2B15C2-D12E-4407-B754-7B0C73CA0251}">
      <dgm:prSet/>
      <dgm:spPr/>
      <dgm:t>
        <a:bodyPr/>
        <a:lstStyle/>
        <a:p>
          <a:endParaRPr lang="zh-TW" altLang="en-US"/>
        </a:p>
      </dgm:t>
    </dgm:pt>
    <dgm:pt modelId="{3D82134C-6CC0-4F6B-A68A-1D0A569F2D39}">
      <dgm:prSet phldrT="[文字]"/>
      <dgm:spPr/>
      <dgm:t>
        <a:bodyPr/>
        <a:lstStyle/>
        <a:p>
          <a:r>
            <a:rPr lang="zh-TW" altLang="en-US" dirty="0">
              <a:solidFill>
                <a:schemeClr val="tx1"/>
              </a:solidFill>
            </a:rPr>
            <a:t>冷藏暫存</a:t>
          </a:r>
        </a:p>
      </dgm:t>
    </dgm:pt>
    <dgm:pt modelId="{41110DB2-DF63-4A5B-A353-DA0BFEB2A0E2}" type="parTrans" cxnId="{92FA24B6-E5A5-4F51-9743-E1C44DDB88B7}">
      <dgm:prSet/>
      <dgm:spPr/>
      <dgm:t>
        <a:bodyPr/>
        <a:lstStyle/>
        <a:p>
          <a:endParaRPr lang="zh-TW" altLang="en-US"/>
        </a:p>
      </dgm:t>
    </dgm:pt>
    <dgm:pt modelId="{2704262B-42D6-45BD-BFD8-ACD5045B7C5A}" type="sibTrans" cxnId="{92FA24B6-E5A5-4F51-9743-E1C44DDB88B7}">
      <dgm:prSet custLinFactNeighborX="1882" custLinFactNeighborY="4227"/>
      <dgm:spPr/>
      <dgm:t>
        <a:bodyPr/>
        <a:lstStyle/>
        <a:p>
          <a:endParaRPr lang="zh-TW" altLang="en-US"/>
        </a:p>
      </dgm:t>
    </dgm:pt>
    <dgm:pt modelId="{9B0A5086-BF23-4650-B8CF-6EA821C52F46}" type="pres">
      <dgm:prSet presAssocID="{16F4F222-0233-4626-958A-6887B055EA73}" presName="diagram" presStyleCnt="0">
        <dgm:presLayoutVars>
          <dgm:dir/>
          <dgm:resizeHandles/>
        </dgm:presLayoutVars>
      </dgm:prSet>
      <dgm:spPr/>
    </dgm:pt>
    <dgm:pt modelId="{84FD6A7B-CD95-4DB7-946F-45F2E341D602}" type="pres">
      <dgm:prSet presAssocID="{C72C9069-058A-434B-BCA0-64B4958D9706}" presName="firstNode" presStyleLbl="node1" presStyleIdx="0" presStyleCnt="10" custLinFactNeighborX="-4601" custLinFactNeighborY="-1251">
        <dgm:presLayoutVars>
          <dgm:bulletEnabled val="1"/>
        </dgm:presLayoutVars>
      </dgm:prSet>
      <dgm:spPr/>
    </dgm:pt>
    <dgm:pt modelId="{09D60B46-459D-4233-954A-EF3F373A32AB}" type="pres">
      <dgm:prSet presAssocID="{ABCA7901-C9FF-4989-BD5C-7B8518FE3B61}" presName="sibTrans" presStyleLbl="sibTrans2D1" presStyleIdx="0" presStyleCnt="9"/>
      <dgm:spPr/>
    </dgm:pt>
    <dgm:pt modelId="{A15E122D-4F1E-474E-A673-91C0EB0F36E8}" type="pres">
      <dgm:prSet presAssocID="{3A8ACFEB-028A-4007-AAE1-0706B7B46B6D}" presName="middleNode" presStyleCnt="0"/>
      <dgm:spPr/>
    </dgm:pt>
    <dgm:pt modelId="{489B2648-79F9-4731-924C-A4D8AD71034F}" type="pres">
      <dgm:prSet presAssocID="{3A8ACFEB-028A-4007-AAE1-0706B7B46B6D}" presName="padding" presStyleLbl="node1" presStyleIdx="0" presStyleCnt="10"/>
      <dgm:spPr/>
    </dgm:pt>
    <dgm:pt modelId="{C35506B1-173C-4BFD-8683-755A702BCB54}" type="pres">
      <dgm:prSet presAssocID="{3A8ACFEB-028A-4007-AAE1-0706B7B46B6D}" presName="shape" presStyleLbl="node1" presStyleIdx="1" presStyleCnt="10" custScaleX="159967" custScaleY="135379" custLinFactNeighborY="25983">
        <dgm:presLayoutVars>
          <dgm:bulletEnabled val="1"/>
        </dgm:presLayoutVars>
      </dgm:prSet>
      <dgm:spPr/>
    </dgm:pt>
    <dgm:pt modelId="{93A55E4A-C3B5-40AB-BBD3-3905A3A31011}" type="pres">
      <dgm:prSet presAssocID="{F1B46AF9-A8AB-4454-A6B6-5BD5AC5E20FB}" presName="sibTrans" presStyleLbl="sibTrans2D1" presStyleIdx="1" presStyleCnt="9" custAng="21307712" custLinFactNeighborX="10269" custLinFactNeighborY="27002"/>
      <dgm:spPr/>
    </dgm:pt>
    <dgm:pt modelId="{28E2A058-7ED7-4EC8-AF9C-3D9AA7E2CBF3}" type="pres">
      <dgm:prSet presAssocID="{C5FC8039-F397-447C-8927-D2E027623575}" presName="middleNode" presStyleCnt="0"/>
      <dgm:spPr/>
    </dgm:pt>
    <dgm:pt modelId="{FF70130D-D3B4-407A-9CAA-B09C2E5E54D3}" type="pres">
      <dgm:prSet presAssocID="{C5FC8039-F397-447C-8927-D2E027623575}" presName="padding" presStyleLbl="node1" presStyleIdx="1" presStyleCnt="10"/>
      <dgm:spPr/>
    </dgm:pt>
    <dgm:pt modelId="{5FE9B724-CF9F-48BF-BFD2-C403CE0B82F2}" type="pres">
      <dgm:prSet presAssocID="{C5FC8039-F397-447C-8927-D2E027623575}" presName="shape" presStyleLbl="node1" presStyleIdx="2" presStyleCnt="10" custScaleX="147062" custScaleY="138395" custLinFactNeighborY="26215">
        <dgm:presLayoutVars>
          <dgm:bulletEnabled val="1"/>
        </dgm:presLayoutVars>
      </dgm:prSet>
      <dgm:spPr/>
    </dgm:pt>
    <dgm:pt modelId="{71CE1509-4645-4C33-BD9C-B0A47ED1F377}" type="pres">
      <dgm:prSet presAssocID="{83E44A6C-83AB-48A5-ABAA-9756CF1BEB85}" presName="sibTrans" presStyleLbl="sibTrans2D1" presStyleIdx="2" presStyleCnt="9" custAng="5400000" custLinFactX="115785" custLinFactY="100000" custLinFactNeighborX="200000" custLinFactNeighborY="149550"/>
      <dgm:spPr/>
    </dgm:pt>
    <dgm:pt modelId="{71B5137E-22A0-48CE-8879-0B8A2804D8F5}" type="pres">
      <dgm:prSet presAssocID="{D283EEB8-6D0E-4437-AF72-877BADD81412}" presName="middleNode" presStyleCnt="0"/>
      <dgm:spPr/>
    </dgm:pt>
    <dgm:pt modelId="{75F51E95-03F5-45AA-AF82-3D175B2AA313}" type="pres">
      <dgm:prSet presAssocID="{D283EEB8-6D0E-4437-AF72-877BADD81412}" presName="padding" presStyleLbl="node1" presStyleIdx="2" presStyleCnt="10"/>
      <dgm:spPr/>
    </dgm:pt>
    <dgm:pt modelId="{6E4F6171-D291-49FA-B09A-CC7FBFBF023C}" type="pres">
      <dgm:prSet presAssocID="{D283EEB8-6D0E-4437-AF72-877BADD81412}" presName="shape" presStyleLbl="node1" presStyleIdx="3" presStyleCnt="10" custScaleX="185437" custScaleY="125732">
        <dgm:presLayoutVars>
          <dgm:bulletEnabled val="1"/>
        </dgm:presLayoutVars>
      </dgm:prSet>
      <dgm:spPr/>
    </dgm:pt>
    <dgm:pt modelId="{C9BBEF8F-9964-4419-93D7-04B0E2A59C83}" type="pres">
      <dgm:prSet presAssocID="{C2A4FF69-FAD9-4BB6-AC4A-BD97DD0282F3}" presName="sibTrans" presStyleLbl="sibTrans2D1" presStyleIdx="3" presStyleCnt="9" custLinFactNeighborX="1882" custLinFactNeighborY="4227"/>
      <dgm:spPr/>
    </dgm:pt>
    <dgm:pt modelId="{ABB4D7FC-7134-4F17-96A4-5221FED19A39}" type="pres">
      <dgm:prSet presAssocID="{2E8EF59B-7583-40EE-B286-02BEBE528F4A}" presName="middleNode" presStyleCnt="0"/>
      <dgm:spPr/>
    </dgm:pt>
    <dgm:pt modelId="{B8474FA8-8E28-4104-B0E1-EA7318E57F28}" type="pres">
      <dgm:prSet presAssocID="{2E8EF59B-7583-40EE-B286-02BEBE528F4A}" presName="padding" presStyleLbl="node1" presStyleIdx="3" presStyleCnt="10"/>
      <dgm:spPr/>
    </dgm:pt>
    <dgm:pt modelId="{CCD06125-F1D3-4900-A7EB-8FF86A018E58}" type="pres">
      <dgm:prSet presAssocID="{2E8EF59B-7583-40EE-B286-02BEBE528F4A}" presName="shape" presStyleLbl="node1" presStyleIdx="4" presStyleCnt="10" custScaleX="142099">
        <dgm:presLayoutVars>
          <dgm:bulletEnabled val="1"/>
        </dgm:presLayoutVars>
      </dgm:prSet>
      <dgm:spPr/>
    </dgm:pt>
    <dgm:pt modelId="{D5097223-50C7-475C-8E7F-E6C6341BC6CA}" type="pres">
      <dgm:prSet presAssocID="{3126DBCB-78C2-4AF8-8DAC-A0CC4AE5EBB8}" presName="sibTrans" presStyleLbl="sibTrans2D1" presStyleIdx="4" presStyleCnt="9" custAng="2226125" custLinFactX="363414" custLinFactY="100000" custLinFactNeighborX="400000" custLinFactNeighborY="144720"/>
      <dgm:spPr/>
    </dgm:pt>
    <dgm:pt modelId="{7B38928A-A5B5-4183-86BD-FEC451DB893D}" type="pres">
      <dgm:prSet presAssocID="{A22F9674-EAFD-451B-A203-EF4F8DFDC544}" presName="middleNode" presStyleCnt="0"/>
      <dgm:spPr/>
    </dgm:pt>
    <dgm:pt modelId="{9B51CEF7-2B46-45B7-BAB7-9023C1A35215}" type="pres">
      <dgm:prSet presAssocID="{A22F9674-EAFD-451B-A203-EF4F8DFDC544}" presName="padding" presStyleLbl="node1" presStyleIdx="4" presStyleCnt="10"/>
      <dgm:spPr/>
    </dgm:pt>
    <dgm:pt modelId="{2B372A5D-8A99-4B19-AB96-482EF7BC7C4E}" type="pres">
      <dgm:prSet presAssocID="{A22F9674-EAFD-451B-A203-EF4F8DFDC544}" presName="shape" presStyleLbl="node1" presStyleIdx="5" presStyleCnt="10" custScaleX="151120" custScaleY="120919" custLinFactNeighborY="34953">
        <dgm:presLayoutVars>
          <dgm:bulletEnabled val="1"/>
        </dgm:presLayoutVars>
      </dgm:prSet>
      <dgm:spPr/>
    </dgm:pt>
    <dgm:pt modelId="{31A64737-16D9-4717-AF2D-E970E201698E}" type="pres">
      <dgm:prSet presAssocID="{09FFF055-E66F-4283-A96C-5790C343E615}" presName="sibTrans" presStyleLbl="sibTrans2D1" presStyleIdx="5" presStyleCnt="9"/>
      <dgm:spPr/>
    </dgm:pt>
    <dgm:pt modelId="{6B1DD941-DBFC-4AD2-A2CC-7FF5C3DECC3F}" type="pres">
      <dgm:prSet presAssocID="{C802295D-0C66-48C0-857C-A3A867F69105}" presName="middleNode" presStyleCnt="0"/>
      <dgm:spPr/>
    </dgm:pt>
    <dgm:pt modelId="{71E5700A-85C7-4289-8000-1820372C7D77}" type="pres">
      <dgm:prSet presAssocID="{C802295D-0C66-48C0-857C-A3A867F69105}" presName="padding" presStyleLbl="node1" presStyleIdx="5" presStyleCnt="10"/>
      <dgm:spPr/>
    </dgm:pt>
    <dgm:pt modelId="{92380006-FF55-47D4-8D41-CE9D11D2E186}" type="pres">
      <dgm:prSet presAssocID="{C802295D-0C66-48C0-857C-A3A867F69105}" presName="shape" presStyleLbl="node1" presStyleIdx="6" presStyleCnt="10" custScaleX="137064" custScaleY="138395" custLinFactNeighborY="34953">
        <dgm:presLayoutVars>
          <dgm:bulletEnabled val="1"/>
        </dgm:presLayoutVars>
      </dgm:prSet>
      <dgm:spPr/>
    </dgm:pt>
    <dgm:pt modelId="{CD0B5D67-B2E1-4AD1-9CE0-CACD856171A9}" type="pres">
      <dgm:prSet presAssocID="{680B083F-4D03-40CB-9A27-976AC03E9308}" presName="sibTrans" presStyleLbl="sibTrans2D1" presStyleIdx="6" presStyleCnt="9" custLinFactX="253567" custLinFactNeighborX="300000" custLinFactNeighborY="6252"/>
      <dgm:spPr/>
    </dgm:pt>
    <dgm:pt modelId="{43FD19F3-5E4F-481A-8832-5DA3E15B8148}" type="pres">
      <dgm:prSet presAssocID="{8F27CE60-2093-4CDC-8463-C4657D1512D4}" presName="middleNode" presStyleCnt="0"/>
      <dgm:spPr/>
    </dgm:pt>
    <dgm:pt modelId="{BB7795A3-01F3-42BA-A09E-7D32DE6CDDDA}" type="pres">
      <dgm:prSet presAssocID="{8F27CE60-2093-4CDC-8463-C4657D1512D4}" presName="padding" presStyleLbl="node1" presStyleIdx="6" presStyleCnt="10"/>
      <dgm:spPr/>
    </dgm:pt>
    <dgm:pt modelId="{DA5CB8F4-B61E-4117-B57F-85A752579408}" type="pres">
      <dgm:prSet presAssocID="{8F27CE60-2093-4CDC-8463-C4657D1512D4}" presName="shape" presStyleLbl="node1" presStyleIdx="7" presStyleCnt="10" custScaleX="144672" custLinFactNeighborX="-3804" custLinFactNeighborY="-1721">
        <dgm:presLayoutVars>
          <dgm:bulletEnabled val="1"/>
        </dgm:presLayoutVars>
      </dgm:prSet>
      <dgm:spPr/>
    </dgm:pt>
    <dgm:pt modelId="{51A0C647-2414-47A9-B0EE-3976D95478C9}" type="pres">
      <dgm:prSet presAssocID="{C8F6A418-8034-4B77-A640-6A274A23726A}" presName="sibTrans" presStyleLbl="sibTrans2D1" presStyleIdx="7" presStyleCnt="9"/>
      <dgm:spPr/>
    </dgm:pt>
    <dgm:pt modelId="{7BAA8555-51E2-4581-8AF5-4EAD228594EA}" type="pres">
      <dgm:prSet presAssocID="{747DB480-A787-4E5E-A956-976FB54367E5}" presName="middleNode" presStyleCnt="0"/>
      <dgm:spPr/>
    </dgm:pt>
    <dgm:pt modelId="{963D28E2-48AC-49C1-9C0D-0C9A5B0979E7}" type="pres">
      <dgm:prSet presAssocID="{747DB480-A787-4E5E-A956-976FB54367E5}" presName="padding" presStyleLbl="node1" presStyleIdx="7" presStyleCnt="10"/>
      <dgm:spPr/>
    </dgm:pt>
    <dgm:pt modelId="{360180F7-D137-4447-95AB-7230E1AB3207}" type="pres">
      <dgm:prSet presAssocID="{747DB480-A787-4E5E-A956-976FB54367E5}" presName="shape" presStyleLbl="node1" presStyleIdx="8" presStyleCnt="10" custScaleX="137945">
        <dgm:presLayoutVars>
          <dgm:bulletEnabled val="1"/>
        </dgm:presLayoutVars>
      </dgm:prSet>
      <dgm:spPr/>
    </dgm:pt>
    <dgm:pt modelId="{DCC30839-2CA4-4F3E-9A60-931092B5D4F3}" type="pres">
      <dgm:prSet presAssocID="{9A910872-2601-4583-A299-28E9F3877258}" presName="sibTrans" presStyleLbl="sibTrans2D1" presStyleIdx="8" presStyleCnt="9" custAng="16200000" custLinFactX="-956401" custLinFactY="-89436" custLinFactNeighborX="-1000000" custLinFactNeighborY="-100000"/>
      <dgm:spPr/>
    </dgm:pt>
    <dgm:pt modelId="{5C815919-5543-42C4-B5C9-2DCFE7D5455A}" type="pres">
      <dgm:prSet presAssocID="{3D82134C-6CC0-4F6B-A68A-1D0A569F2D39}" presName="lastNode" presStyleLbl="node1" presStyleIdx="9" presStyleCnt="10" custLinFactNeighborY="25297">
        <dgm:presLayoutVars>
          <dgm:bulletEnabled val="1"/>
        </dgm:presLayoutVars>
      </dgm:prSet>
      <dgm:spPr/>
    </dgm:pt>
  </dgm:ptLst>
  <dgm:cxnLst>
    <dgm:cxn modelId="{1FE11301-DA12-43EC-86C5-390B7CC7E61B}" type="presOf" srcId="{C5FC8039-F397-447C-8927-D2E027623575}" destId="{5FE9B724-CF9F-48BF-BFD2-C403CE0B82F2}" srcOrd="0" destOrd="0" presId="urn:microsoft.com/office/officeart/2005/8/layout/bProcess2"/>
    <dgm:cxn modelId="{D6418C06-B489-4FD8-8D88-C300607C5BFA}" type="presOf" srcId="{3D82134C-6CC0-4F6B-A68A-1D0A569F2D39}" destId="{5C815919-5543-42C4-B5C9-2DCFE7D5455A}" srcOrd="0" destOrd="0" presId="urn:microsoft.com/office/officeart/2005/8/layout/bProcess2"/>
    <dgm:cxn modelId="{81A8720C-FBB5-43B3-BEEE-F6F3CDACFE85}" srcId="{16F4F222-0233-4626-958A-6887B055EA73}" destId="{C72C9069-058A-434B-BCA0-64B4958D9706}" srcOrd="0" destOrd="0" parTransId="{C4651C51-F5FF-4CC0-ABDC-79D21E3C5F61}" sibTransId="{ABCA7901-C9FF-4989-BD5C-7B8518FE3B61}"/>
    <dgm:cxn modelId="{2F70210F-F590-4962-BAF9-DCB9DAC7FF05}" type="presOf" srcId="{83E44A6C-83AB-48A5-ABAA-9756CF1BEB85}" destId="{71CE1509-4645-4C33-BD9C-B0A47ED1F377}" srcOrd="0" destOrd="0" presId="urn:microsoft.com/office/officeart/2005/8/layout/bProcess2"/>
    <dgm:cxn modelId="{6EF6F70F-9711-4141-8564-13DDEC18E4BF}" type="presOf" srcId="{3126DBCB-78C2-4AF8-8DAC-A0CC4AE5EBB8}" destId="{D5097223-50C7-475C-8E7F-E6C6341BC6CA}" srcOrd="0" destOrd="0" presId="urn:microsoft.com/office/officeart/2005/8/layout/bProcess2"/>
    <dgm:cxn modelId="{109C1110-D2EB-4AC4-A3F2-53FA51920807}" type="presOf" srcId="{680B083F-4D03-40CB-9A27-976AC03E9308}" destId="{CD0B5D67-B2E1-4AD1-9CE0-CACD856171A9}" srcOrd="0" destOrd="0" presId="urn:microsoft.com/office/officeart/2005/8/layout/bProcess2"/>
    <dgm:cxn modelId="{B25B9013-156A-44C4-8FCF-1FC369DA8C49}" srcId="{16F4F222-0233-4626-958A-6887B055EA73}" destId="{A22F9674-EAFD-451B-A203-EF4F8DFDC544}" srcOrd="5" destOrd="0" parTransId="{A569D3EA-B909-4AD7-8C12-5BE74851CE0F}" sibTransId="{09FFF055-E66F-4283-A96C-5790C343E615}"/>
    <dgm:cxn modelId="{8DF4A83C-F999-405B-98E4-48EC7D1422A8}" srcId="{16F4F222-0233-4626-958A-6887B055EA73}" destId="{2E8EF59B-7583-40EE-B286-02BEBE528F4A}" srcOrd="4" destOrd="0" parTransId="{5A4BC24A-BFB4-44F4-BFC5-ECE17EF93161}" sibTransId="{3126DBCB-78C2-4AF8-8DAC-A0CC4AE5EBB8}"/>
    <dgm:cxn modelId="{74C24662-14A6-4F80-A79C-DA2DFB855EEE}" srcId="{16F4F222-0233-4626-958A-6887B055EA73}" destId="{8F27CE60-2093-4CDC-8463-C4657D1512D4}" srcOrd="7" destOrd="0" parTransId="{74E64761-4A1B-49B8-9267-2FA6638913C8}" sibTransId="{C8F6A418-8034-4B77-A640-6A274A23726A}"/>
    <dgm:cxn modelId="{8F285E64-0262-4158-AA1F-42FA12B57D8D}" srcId="{16F4F222-0233-4626-958A-6887B055EA73}" destId="{3A8ACFEB-028A-4007-AAE1-0706B7B46B6D}" srcOrd="1" destOrd="0" parTransId="{1D4092C5-B93B-43FB-948D-5C486EFC814D}" sibTransId="{F1B46AF9-A8AB-4454-A6B6-5BD5AC5E20FB}"/>
    <dgm:cxn modelId="{6A748465-E378-460A-9017-21F9BCA94722}" type="presOf" srcId="{C8F6A418-8034-4B77-A640-6A274A23726A}" destId="{51A0C647-2414-47A9-B0EE-3976D95478C9}" srcOrd="0" destOrd="0" presId="urn:microsoft.com/office/officeart/2005/8/layout/bProcess2"/>
    <dgm:cxn modelId="{AC890366-ED18-4BC0-A255-9DC11AFF7935}" type="presOf" srcId="{C802295D-0C66-48C0-857C-A3A867F69105}" destId="{92380006-FF55-47D4-8D41-CE9D11D2E186}" srcOrd="0" destOrd="0" presId="urn:microsoft.com/office/officeart/2005/8/layout/bProcess2"/>
    <dgm:cxn modelId="{F42DFB68-5D71-48F9-B14B-A349B6D89FBC}" type="presOf" srcId="{F1B46AF9-A8AB-4454-A6B6-5BD5AC5E20FB}" destId="{93A55E4A-C3B5-40AB-BBD3-3905A3A31011}" srcOrd="0" destOrd="0" presId="urn:microsoft.com/office/officeart/2005/8/layout/bProcess2"/>
    <dgm:cxn modelId="{DEC78672-D030-468F-ACDC-6F9E01AE4DCA}" type="presOf" srcId="{09FFF055-E66F-4283-A96C-5790C343E615}" destId="{31A64737-16D9-4717-AF2D-E970E201698E}" srcOrd="0" destOrd="0" presId="urn:microsoft.com/office/officeart/2005/8/layout/bProcess2"/>
    <dgm:cxn modelId="{1B314473-89E3-4B5D-AAAC-5F88026CB0FD}" srcId="{16F4F222-0233-4626-958A-6887B055EA73}" destId="{D283EEB8-6D0E-4437-AF72-877BADD81412}" srcOrd="3" destOrd="0" parTransId="{5CB749F5-8468-4CE9-AD35-BDF7E547CB4E}" sibTransId="{C2A4FF69-FAD9-4BB6-AC4A-BD97DD0282F3}"/>
    <dgm:cxn modelId="{D2E83475-B0B4-4C24-8034-CECC04AE7097}" type="presOf" srcId="{C2A4FF69-FAD9-4BB6-AC4A-BD97DD0282F3}" destId="{C9BBEF8F-9964-4419-93D7-04B0E2A59C83}" srcOrd="0" destOrd="0" presId="urn:microsoft.com/office/officeart/2005/8/layout/bProcess2"/>
    <dgm:cxn modelId="{E2A3C67A-4C32-4131-A862-E22E8D5E9B0E}" srcId="{16F4F222-0233-4626-958A-6887B055EA73}" destId="{C5FC8039-F397-447C-8927-D2E027623575}" srcOrd="2" destOrd="0" parTransId="{269F19E8-F28A-4296-8AC6-AD0459263BCA}" sibTransId="{83E44A6C-83AB-48A5-ABAA-9756CF1BEB85}"/>
    <dgm:cxn modelId="{42F6EB5A-A986-4A16-A599-15E8C4DCE271}" type="presOf" srcId="{3A8ACFEB-028A-4007-AAE1-0706B7B46B6D}" destId="{C35506B1-173C-4BFD-8683-755A702BCB54}" srcOrd="0" destOrd="0" presId="urn:microsoft.com/office/officeart/2005/8/layout/bProcess2"/>
    <dgm:cxn modelId="{4CACB37F-25E8-406F-8D5F-C16E227D17A6}" type="presOf" srcId="{ABCA7901-C9FF-4989-BD5C-7B8518FE3B61}" destId="{09D60B46-459D-4233-954A-EF3F373A32AB}" srcOrd="0" destOrd="0" presId="urn:microsoft.com/office/officeart/2005/8/layout/bProcess2"/>
    <dgm:cxn modelId="{6C95FF89-E41B-4F19-9A02-13D7F8470111}" type="presOf" srcId="{D283EEB8-6D0E-4437-AF72-877BADD81412}" destId="{6E4F6171-D291-49FA-B09A-CC7FBFBF023C}" srcOrd="0" destOrd="0" presId="urn:microsoft.com/office/officeart/2005/8/layout/bProcess2"/>
    <dgm:cxn modelId="{C65A9496-262C-4C6E-88DA-DCBC7F08323B}" type="presOf" srcId="{16F4F222-0233-4626-958A-6887B055EA73}" destId="{9B0A5086-BF23-4650-B8CF-6EA821C52F46}" srcOrd="0" destOrd="0" presId="urn:microsoft.com/office/officeart/2005/8/layout/bProcess2"/>
    <dgm:cxn modelId="{FBC80B99-1FE3-411F-AFC3-A41FE2AF9CDC}" type="presOf" srcId="{A22F9674-EAFD-451B-A203-EF4F8DFDC544}" destId="{2B372A5D-8A99-4B19-AB96-482EF7BC7C4E}" srcOrd="0" destOrd="0" presId="urn:microsoft.com/office/officeart/2005/8/layout/bProcess2"/>
    <dgm:cxn modelId="{39638EB1-6755-4615-9FFD-68E8A9191DCD}" srcId="{16F4F222-0233-4626-958A-6887B055EA73}" destId="{C802295D-0C66-48C0-857C-A3A867F69105}" srcOrd="6" destOrd="0" parTransId="{C154EB62-BE40-4723-B650-72A4CCAF8AFB}" sibTransId="{680B083F-4D03-40CB-9A27-976AC03E9308}"/>
    <dgm:cxn modelId="{92FA24B6-E5A5-4F51-9743-E1C44DDB88B7}" srcId="{16F4F222-0233-4626-958A-6887B055EA73}" destId="{3D82134C-6CC0-4F6B-A68A-1D0A569F2D39}" srcOrd="9" destOrd="0" parTransId="{41110DB2-DF63-4A5B-A353-DA0BFEB2A0E2}" sibTransId="{2704262B-42D6-45BD-BFD8-ACD5045B7C5A}"/>
    <dgm:cxn modelId="{C7348CBE-E05B-489C-8E15-02459252C612}" type="presOf" srcId="{C72C9069-058A-434B-BCA0-64B4958D9706}" destId="{84FD6A7B-CD95-4DB7-946F-45F2E341D602}" srcOrd="0" destOrd="0" presId="urn:microsoft.com/office/officeart/2005/8/layout/bProcess2"/>
    <dgm:cxn modelId="{5B2B15C2-D12E-4407-B754-7B0C73CA0251}" srcId="{16F4F222-0233-4626-958A-6887B055EA73}" destId="{747DB480-A787-4E5E-A956-976FB54367E5}" srcOrd="8" destOrd="0" parTransId="{F8BC8415-A364-41C9-9571-664DD15A3267}" sibTransId="{9A910872-2601-4583-A299-28E9F3877258}"/>
    <dgm:cxn modelId="{ADC68BC8-3DC6-44C9-89F9-F3E944E8A582}" type="presOf" srcId="{747DB480-A787-4E5E-A956-976FB54367E5}" destId="{360180F7-D137-4447-95AB-7230E1AB3207}" srcOrd="0" destOrd="0" presId="urn:microsoft.com/office/officeart/2005/8/layout/bProcess2"/>
    <dgm:cxn modelId="{DE8E75CD-CE3D-4CDB-98B6-8379D4C9A55E}" type="presOf" srcId="{2E8EF59B-7583-40EE-B286-02BEBE528F4A}" destId="{CCD06125-F1D3-4900-A7EB-8FF86A018E58}" srcOrd="0" destOrd="0" presId="urn:microsoft.com/office/officeart/2005/8/layout/bProcess2"/>
    <dgm:cxn modelId="{1A0E06EF-1C42-4B7D-A2FE-330A513FB14E}" type="presOf" srcId="{9A910872-2601-4583-A299-28E9F3877258}" destId="{DCC30839-2CA4-4F3E-9A60-931092B5D4F3}" srcOrd="0" destOrd="0" presId="urn:microsoft.com/office/officeart/2005/8/layout/bProcess2"/>
    <dgm:cxn modelId="{D6519CF0-FD13-4C59-AF81-F2524EB272CD}" type="presOf" srcId="{8F27CE60-2093-4CDC-8463-C4657D1512D4}" destId="{DA5CB8F4-B61E-4117-B57F-85A752579408}" srcOrd="0" destOrd="0" presId="urn:microsoft.com/office/officeart/2005/8/layout/bProcess2"/>
    <dgm:cxn modelId="{904F1E6E-857A-4872-B876-D9FBC9DBF85C}" type="presParOf" srcId="{9B0A5086-BF23-4650-B8CF-6EA821C52F46}" destId="{84FD6A7B-CD95-4DB7-946F-45F2E341D602}" srcOrd="0" destOrd="0" presId="urn:microsoft.com/office/officeart/2005/8/layout/bProcess2"/>
    <dgm:cxn modelId="{9CAB64C7-5A06-4700-B8AB-1A6785DE253F}" type="presParOf" srcId="{9B0A5086-BF23-4650-B8CF-6EA821C52F46}" destId="{09D60B46-459D-4233-954A-EF3F373A32AB}" srcOrd="1" destOrd="0" presId="urn:microsoft.com/office/officeart/2005/8/layout/bProcess2"/>
    <dgm:cxn modelId="{5C612769-F5BA-48EE-B53B-C5A27112F100}" type="presParOf" srcId="{9B0A5086-BF23-4650-B8CF-6EA821C52F46}" destId="{A15E122D-4F1E-474E-A673-91C0EB0F36E8}" srcOrd="2" destOrd="0" presId="urn:microsoft.com/office/officeart/2005/8/layout/bProcess2"/>
    <dgm:cxn modelId="{A7C95F00-EB9B-4403-B02A-7A66E073E167}" type="presParOf" srcId="{A15E122D-4F1E-474E-A673-91C0EB0F36E8}" destId="{489B2648-79F9-4731-924C-A4D8AD71034F}" srcOrd="0" destOrd="0" presId="urn:microsoft.com/office/officeart/2005/8/layout/bProcess2"/>
    <dgm:cxn modelId="{FED0EDA9-4233-4A16-A4AF-A009CAA20E25}" type="presParOf" srcId="{A15E122D-4F1E-474E-A673-91C0EB0F36E8}" destId="{C35506B1-173C-4BFD-8683-755A702BCB54}" srcOrd="1" destOrd="0" presId="urn:microsoft.com/office/officeart/2005/8/layout/bProcess2"/>
    <dgm:cxn modelId="{866EA803-32E6-416E-862F-E53114098F6D}" type="presParOf" srcId="{9B0A5086-BF23-4650-B8CF-6EA821C52F46}" destId="{93A55E4A-C3B5-40AB-BBD3-3905A3A31011}" srcOrd="3" destOrd="0" presId="urn:microsoft.com/office/officeart/2005/8/layout/bProcess2"/>
    <dgm:cxn modelId="{A7238350-10D1-465D-8963-00ABCD8E02A0}" type="presParOf" srcId="{9B0A5086-BF23-4650-B8CF-6EA821C52F46}" destId="{28E2A058-7ED7-4EC8-AF9C-3D9AA7E2CBF3}" srcOrd="4" destOrd="0" presId="urn:microsoft.com/office/officeart/2005/8/layout/bProcess2"/>
    <dgm:cxn modelId="{83F9DAAE-C78A-4E98-A1B0-1C9DF8F8AAF2}" type="presParOf" srcId="{28E2A058-7ED7-4EC8-AF9C-3D9AA7E2CBF3}" destId="{FF70130D-D3B4-407A-9CAA-B09C2E5E54D3}" srcOrd="0" destOrd="0" presId="urn:microsoft.com/office/officeart/2005/8/layout/bProcess2"/>
    <dgm:cxn modelId="{ACE4FEEA-A1A2-4051-83B1-0CBB2B1CAB73}" type="presParOf" srcId="{28E2A058-7ED7-4EC8-AF9C-3D9AA7E2CBF3}" destId="{5FE9B724-CF9F-48BF-BFD2-C403CE0B82F2}" srcOrd="1" destOrd="0" presId="urn:microsoft.com/office/officeart/2005/8/layout/bProcess2"/>
    <dgm:cxn modelId="{18F45FF1-EF25-4CDF-A58A-C1C5032A5667}" type="presParOf" srcId="{9B0A5086-BF23-4650-B8CF-6EA821C52F46}" destId="{71CE1509-4645-4C33-BD9C-B0A47ED1F377}" srcOrd="5" destOrd="0" presId="urn:microsoft.com/office/officeart/2005/8/layout/bProcess2"/>
    <dgm:cxn modelId="{A8659D81-2350-4258-BDEB-7161B30B5DD4}" type="presParOf" srcId="{9B0A5086-BF23-4650-B8CF-6EA821C52F46}" destId="{71B5137E-22A0-48CE-8879-0B8A2804D8F5}" srcOrd="6" destOrd="0" presId="urn:microsoft.com/office/officeart/2005/8/layout/bProcess2"/>
    <dgm:cxn modelId="{91953C33-4F15-4074-9EEB-901EF572F447}" type="presParOf" srcId="{71B5137E-22A0-48CE-8879-0B8A2804D8F5}" destId="{75F51E95-03F5-45AA-AF82-3D175B2AA313}" srcOrd="0" destOrd="0" presId="urn:microsoft.com/office/officeart/2005/8/layout/bProcess2"/>
    <dgm:cxn modelId="{03E926D4-F7EA-412A-927F-FC0E394B227F}" type="presParOf" srcId="{71B5137E-22A0-48CE-8879-0B8A2804D8F5}" destId="{6E4F6171-D291-49FA-B09A-CC7FBFBF023C}" srcOrd="1" destOrd="0" presId="urn:microsoft.com/office/officeart/2005/8/layout/bProcess2"/>
    <dgm:cxn modelId="{75E1D84E-9F74-4AF3-865B-3095292D487E}" type="presParOf" srcId="{9B0A5086-BF23-4650-B8CF-6EA821C52F46}" destId="{C9BBEF8F-9964-4419-93D7-04B0E2A59C83}" srcOrd="7" destOrd="0" presId="urn:microsoft.com/office/officeart/2005/8/layout/bProcess2"/>
    <dgm:cxn modelId="{9C8057A8-44F4-4F25-85D6-DB698A017798}" type="presParOf" srcId="{9B0A5086-BF23-4650-B8CF-6EA821C52F46}" destId="{ABB4D7FC-7134-4F17-96A4-5221FED19A39}" srcOrd="8" destOrd="0" presId="urn:microsoft.com/office/officeart/2005/8/layout/bProcess2"/>
    <dgm:cxn modelId="{5BAA5396-5BE2-4A01-B74F-FD16CB938612}" type="presParOf" srcId="{ABB4D7FC-7134-4F17-96A4-5221FED19A39}" destId="{B8474FA8-8E28-4104-B0E1-EA7318E57F28}" srcOrd="0" destOrd="0" presId="urn:microsoft.com/office/officeart/2005/8/layout/bProcess2"/>
    <dgm:cxn modelId="{EA53EA00-C375-4DAA-8070-D615743D8453}" type="presParOf" srcId="{ABB4D7FC-7134-4F17-96A4-5221FED19A39}" destId="{CCD06125-F1D3-4900-A7EB-8FF86A018E58}" srcOrd="1" destOrd="0" presId="urn:microsoft.com/office/officeart/2005/8/layout/bProcess2"/>
    <dgm:cxn modelId="{BE08D961-AF68-45BC-9F9D-C9228CD5D327}" type="presParOf" srcId="{9B0A5086-BF23-4650-B8CF-6EA821C52F46}" destId="{D5097223-50C7-475C-8E7F-E6C6341BC6CA}" srcOrd="9" destOrd="0" presId="urn:microsoft.com/office/officeart/2005/8/layout/bProcess2"/>
    <dgm:cxn modelId="{D555369F-E69D-4768-BCA7-FF424ADA73D7}" type="presParOf" srcId="{9B0A5086-BF23-4650-B8CF-6EA821C52F46}" destId="{7B38928A-A5B5-4183-86BD-FEC451DB893D}" srcOrd="10" destOrd="0" presId="urn:microsoft.com/office/officeart/2005/8/layout/bProcess2"/>
    <dgm:cxn modelId="{8A89BEE3-5D81-4168-B09D-77D42AA2C4FC}" type="presParOf" srcId="{7B38928A-A5B5-4183-86BD-FEC451DB893D}" destId="{9B51CEF7-2B46-45B7-BAB7-9023C1A35215}" srcOrd="0" destOrd="0" presId="urn:microsoft.com/office/officeart/2005/8/layout/bProcess2"/>
    <dgm:cxn modelId="{76B2A72E-B2B8-458D-9D80-E13D3E1E87C7}" type="presParOf" srcId="{7B38928A-A5B5-4183-86BD-FEC451DB893D}" destId="{2B372A5D-8A99-4B19-AB96-482EF7BC7C4E}" srcOrd="1" destOrd="0" presId="urn:microsoft.com/office/officeart/2005/8/layout/bProcess2"/>
    <dgm:cxn modelId="{0E674230-4175-4CA1-BB87-213ACB51B070}" type="presParOf" srcId="{9B0A5086-BF23-4650-B8CF-6EA821C52F46}" destId="{31A64737-16D9-4717-AF2D-E970E201698E}" srcOrd="11" destOrd="0" presId="urn:microsoft.com/office/officeart/2005/8/layout/bProcess2"/>
    <dgm:cxn modelId="{28C129E1-C5AF-45AA-BD3C-FD7F28EB9120}" type="presParOf" srcId="{9B0A5086-BF23-4650-B8CF-6EA821C52F46}" destId="{6B1DD941-DBFC-4AD2-A2CC-7FF5C3DECC3F}" srcOrd="12" destOrd="0" presId="urn:microsoft.com/office/officeart/2005/8/layout/bProcess2"/>
    <dgm:cxn modelId="{98EA3877-A97A-4F30-A756-95698C338F3C}" type="presParOf" srcId="{6B1DD941-DBFC-4AD2-A2CC-7FF5C3DECC3F}" destId="{71E5700A-85C7-4289-8000-1820372C7D77}" srcOrd="0" destOrd="0" presId="urn:microsoft.com/office/officeart/2005/8/layout/bProcess2"/>
    <dgm:cxn modelId="{AE18A53D-62D7-494A-9C0B-82F51707F858}" type="presParOf" srcId="{6B1DD941-DBFC-4AD2-A2CC-7FF5C3DECC3F}" destId="{92380006-FF55-47D4-8D41-CE9D11D2E186}" srcOrd="1" destOrd="0" presId="urn:microsoft.com/office/officeart/2005/8/layout/bProcess2"/>
    <dgm:cxn modelId="{DEB495DB-B24A-4FDF-A907-AB3CFE4BF3EA}" type="presParOf" srcId="{9B0A5086-BF23-4650-B8CF-6EA821C52F46}" destId="{CD0B5D67-B2E1-4AD1-9CE0-CACD856171A9}" srcOrd="13" destOrd="0" presId="urn:microsoft.com/office/officeart/2005/8/layout/bProcess2"/>
    <dgm:cxn modelId="{C98B0A7B-AA5B-4DD4-9171-6043F8DF1C36}" type="presParOf" srcId="{9B0A5086-BF23-4650-B8CF-6EA821C52F46}" destId="{43FD19F3-5E4F-481A-8832-5DA3E15B8148}" srcOrd="14" destOrd="0" presId="urn:microsoft.com/office/officeart/2005/8/layout/bProcess2"/>
    <dgm:cxn modelId="{C780608A-B9B1-4636-84D8-3F7C5F485B1B}" type="presParOf" srcId="{43FD19F3-5E4F-481A-8832-5DA3E15B8148}" destId="{BB7795A3-01F3-42BA-A09E-7D32DE6CDDDA}" srcOrd="0" destOrd="0" presId="urn:microsoft.com/office/officeart/2005/8/layout/bProcess2"/>
    <dgm:cxn modelId="{C44D41B2-8692-4266-92CB-54CA5A75E503}" type="presParOf" srcId="{43FD19F3-5E4F-481A-8832-5DA3E15B8148}" destId="{DA5CB8F4-B61E-4117-B57F-85A752579408}" srcOrd="1" destOrd="0" presId="urn:microsoft.com/office/officeart/2005/8/layout/bProcess2"/>
    <dgm:cxn modelId="{AB779D4E-895C-4CAB-819F-B8AF8B6E8618}" type="presParOf" srcId="{9B0A5086-BF23-4650-B8CF-6EA821C52F46}" destId="{51A0C647-2414-47A9-B0EE-3976D95478C9}" srcOrd="15" destOrd="0" presId="urn:microsoft.com/office/officeart/2005/8/layout/bProcess2"/>
    <dgm:cxn modelId="{8948CACC-9C3E-4A24-A92F-E5139CB2B153}" type="presParOf" srcId="{9B0A5086-BF23-4650-B8CF-6EA821C52F46}" destId="{7BAA8555-51E2-4581-8AF5-4EAD228594EA}" srcOrd="16" destOrd="0" presId="urn:microsoft.com/office/officeart/2005/8/layout/bProcess2"/>
    <dgm:cxn modelId="{29031FF9-C62E-4007-9B4A-33E56B5C0B4E}" type="presParOf" srcId="{7BAA8555-51E2-4581-8AF5-4EAD228594EA}" destId="{963D28E2-48AC-49C1-9C0D-0C9A5B0979E7}" srcOrd="0" destOrd="0" presId="urn:microsoft.com/office/officeart/2005/8/layout/bProcess2"/>
    <dgm:cxn modelId="{C96F28A1-8D9B-4ECE-B7EE-164E4628E93B}" type="presParOf" srcId="{7BAA8555-51E2-4581-8AF5-4EAD228594EA}" destId="{360180F7-D137-4447-95AB-7230E1AB3207}" srcOrd="1" destOrd="0" presId="urn:microsoft.com/office/officeart/2005/8/layout/bProcess2"/>
    <dgm:cxn modelId="{24056A3F-B66B-45A5-81F8-4548CF477DD3}" type="presParOf" srcId="{9B0A5086-BF23-4650-B8CF-6EA821C52F46}" destId="{DCC30839-2CA4-4F3E-9A60-931092B5D4F3}" srcOrd="17" destOrd="0" presId="urn:microsoft.com/office/officeart/2005/8/layout/bProcess2"/>
    <dgm:cxn modelId="{817FA18D-3297-4885-9B19-F64588F00CA5}" type="presParOf" srcId="{9B0A5086-BF23-4650-B8CF-6EA821C52F46}" destId="{5C815919-5543-42C4-B5C9-2DCFE7D5455A}" srcOrd="18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039552-9F20-4867-B2E1-FAEDE0301549}" type="doc">
      <dgm:prSet loTypeId="urn:microsoft.com/office/officeart/2005/8/layout/arrow2" loCatId="process" qsTypeId="urn:microsoft.com/office/officeart/2005/8/quickstyle/3d2" qsCatId="3D" csTypeId="urn:microsoft.com/office/officeart/2005/8/colors/accent1_2" csCatId="accent1" phldr="1"/>
      <dgm:spPr/>
    </dgm:pt>
    <dgm:pt modelId="{7E56CFC0-63D2-4BFE-9AC9-23A6A2C3B5EA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3800" dirty="0">
              <a:latin typeface="標楷體" pitchFamily="65" charset="-120"/>
              <a:ea typeface="標楷體" pitchFamily="65" charset="-120"/>
            </a:rPr>
            <a:t>1994</a:t>
          </a:r>
          <a:r>
            <a:rPr lang="zh-TW" altLang="en-US" sz="3800" dirty="0">
              <a:latin typeface="標楷體" pitchFamily="65" charset="-120"/>
              <a:ea typeface="標楷體" pitchFamily="65" charset="-120"/>
            </a:rPr>
            <a:t>年</a:t>
          </a:r>
          <a:endParaRPr lang="en-US" altLang="zh-TW" sz="3800" dirty="0">
            <a:latin typeface="標楷體" pitchFamily="65" charset="-120"/>
            <a:ea typeface="標楷體" pitchFamily="65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3800" dirty="0">
              <a:latin typeface="標楷體" pitchFamily="65" charset="-120"/>
              <a:ea typeface="標楷體" pitchFamily="65" charset="-120"/>
            </a:rPr>
            <a:t>吉園圃</a:t>
          </a:r>
        </a:p>
      </dgm:t>
    </dgm:pt>
    <dgm:pt modelId="{3BC93D4C-B909-430D-A915-55A0D875BDBB}" type="parTrans" cxnId="{DCF34B9D-97E9-4113-ADDB-0886E2868D2E}">
      <dgm:prSet/>
      <dgm:spPr/>
      <dgm:t>
        <a:bodyPr/>
        <a:lstStyle/>
        <a:p>
          <a:endParaRPr lang="zh-TW" altLang="en-US"/>
        </a:p>
      </dgm:t>
    </dgm:pt>
    <dgm:pt modelId="{72F7A124-16F7-446D-A194-E352C86CCA2D}" type="sibTrans" cxnId="{DCF34B9D-97E9-4113-ADDB-0886E2868D2E}">
      <dgm:prSet/>
      <dgm:spPr/>
      <dgm:t>
        <a:bodyPr/>
        <a:lstStyle/>
        <a:p>
          <a:endParaRPr lang="zh-TW" altLang="en-US"/>
        </a:p>
      </dgm:t>
    </dgm:pt>
    <dgm:pt modelId="{55946D16-266C-4D5C-A94B-DC2B24CB4F0E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3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2017</a:t>
          </a:r>
          <a:r>
            <a:rPr lang="zh-TW" altLang="en-US" sz="3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年</a:t>
          </a:r>
          <a:endParaRPr lang="en-US" altLang="zh-TW" sz="38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3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產銷履歷驗證</a:t>
          </a:r>
        </a:p>
      </dgm:t>
    </dgm:pt>
    <dgm:pt modelId="{A56B1212-B2C2-40C1-9F5E-FD4983631EF2}" type="parTrans" cxnId="{2A284900-6A92-4A20-9761-CA04B83454F5}">
      <dgm:prSet/>
      <dgm:spPr/>
      <dgm:t>
        <a:bodyPr/>
        <a:lstStyle/>
        <a:p>
          <a:endParaRPr lang="zh-TW" altLang="en-US"/>
        </a:p>
      </dgm:t>
    </dgm:pt>
    <dgm:pt modelId="{3CF1C8F3-7156-4F23-8B17-86E074658830}" type="sibTrans" cxnId="{2A284900-6A92-4A20-9761-CA04B83454F5}">
      <dgm:prSet/>
      <dgm:spPr/>
      <dgm:t>
        <a:bodyPr/>
        <a:lstStyle/>
        <a:p>
          <a:endParaRPr lang="zh-TW" altLang="en-US"/>
        </a:p>
      </dgm:t>
    </dgm:pt>
    <dgm:pt modelId="{3ADC8FD6-3D8C-4E89-A4BC-6B46AE059F41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3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2017</a:t>
          </a:r>
          <a:r>
            <a:rPr lang="zh-TW" altLang="en-US" sz="3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年</a:t>
          </a:r>
          <a:endParaRPr lang="en-US" altLang="zh-TW" sz="38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32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rPr>
            <a:t>QR-Code</a:t>
          </a:r>
          <a:endParaRPr lang="zh-TW" altLang="en-US" sz="3200" dirty="0">
            <a:solidFill>
              <a:schemeClr val="tx1"/>
            </a:solidFill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gm:t>
    </dgm:pt>
    <dgm:pt modelId="{75EBEA9B-ACE0-423B-9E0C-F3F7C21CB49C}" type="sibTrans" cxnId="{7DC60E54-A7D5-4F2F-B800-F5E4FC2D286C}">
      <dgm:prSet/>
      <dgm:spPr/>
      <dgm:t>
        <a:bodyPr/>
        <a:lstStyle/>
        <a:p>
          <a:endParaRPr lang="zh-TW" altLang="en-US"/>
        </a:p>
      </dgm:t>
    </dgm:pt>
    <dgm:pt modelId="{DCB9514E-9B16-47A6-9555-68E1818D37BE}" type="parTrans" cxnId="{7DC60E54-A7D5-4F2F-B800-F5E4FC2D286C}">
      <dgm:prSet/>
      <dgm:spPr/>
      <dgm:t>
        <a:bodyPr/>
        <a:lstStyle/>
        <a:p>
          <a:endParaRPr lang="zh-TW" altLang="en-US"/>
        </a:p>
      </dgm:t>
    </dgm:pt>
    <dgm:pt modelId="{FA910223-FADE-4669-8A0A-617924F1E15A}" type="pres">
      <dgm:prSet presAssocID="{DD039552-9F20-4867-B2E1-FAEDE0301549}" presName="arrowDiagram" presStyleCnt="0">
        <dgm:presLayoutVars>
          <dgm:chMax val="5"/>
          <dgm:dir/>
          <dgm:resizeHandles val="exact"/>
        </dgm:presLayoutVars>
      </dgm:prSet>
      <dgm:spPr/>
    </dgm:pt>
    <dgm:pt modelId="{1DF1E926-4C1E-42E2-BEC3-F6F6952F51CA}" type="pres">
      <dgm:prSet presAssocID="{DD039552-9F20-4867-B2E1-FAEDE0301549}" presName="arrow" presStyleLbl="bgShp" presStyleIdx="0" presStyleCnt="1" custLinFactNeighborX="-4542"/>
      <dgm:spPr/>
    </dgm:pt>
    <dgm:pt modelId="{9312F195-CAA6-474E-BD21-B884BCD20532}" type="pres">
      <dgm:prSet presAssocID="{DD039552-9F20-4867-B2E1-FAEDE0301549}" presName="arrowDiagram3" presStyleCnt="0"/>
      <dgm:spPr/>
    </dgm:pt>
    <dgm:pt modelId="{26786B65-285E-40F7-BA54-564D50AABFE6}" type="pres">
      <dgm:prSet presAssocID="{7E56CFC0-63D2-4BFE-9AC9-23A6A2C3B5EA}" presName="bullet3a" presStyleLbl="node1" presStyleIdx="0" presStyleCnt="3" custLinFactX="-6043" custLinFactNeighborX="-100000" custLinFactNeighborY="-57418"/>
      <dgm:spPr/>
    </dgm:pt>
    <dgm:pt modelId="{C7D678D1-55D1-40BC-8821-7E4F55DC5233}" type="pres">
      <dgm:prSet presAssocID="{7E56CFC0-63D2-4BFE-9AC9-23A6A2C3B5EA}" presName="textBox3a" presStyleLbl="revTx" presStyleIdx="0" presStyleCnt="3" custScaleX="98161" custLinFactNeighborX="-19494">
        <dgm:presLayoutVars>
          <dgm:bulletEnabled val="1"/>
        </dgm:presLayoutVars>
      </dgm:prSet>
      <dgm:spPr/>
    </dgm:pt>
    <dgm:pt modelId="{723E9FC2-1E00-42E7-9D62-5A7481224E59}" type="pres">
      <dgm:prSet presAssocID="{3ADC8FD6-3D8C-4E89-A4BC-6B46AE059F41}" presName="bullet3b" presStyleLbl="node1" presStyleIdx="1" presStyleCnt="3" custLinFactNeighborX="50165" custLinFactNeighborY="-36307"/>
      <dgm:spPr/>
    </dgm:pt>
    <dgm:pt modelId="{CFAD4D53-9BEF-400E-94B1-33704D6F9411}" type="pres">
      <dgm:prSet presAssocID="{3ADC8FD6-3D8C-4E89-A4BC-6B46AE059F41}" presName="textBox3b" presStyleLbl="revTx" presStyleIdx="1" presStyleCnt="3" custScaleX="155919" custScaleY="46551" custLinFactNeighborX="1587" custLinFactNeighborY="-17354">
        <dgm:presLayoutVars>
          <dgm:bulletEnabled val="1"/>
        </dgm:presLayoutVars>
      </dgm:prSet>
      <dgm:spPr/>
    </dgm:pt>
    <dgm:pt modelId="{FC1AEC0C-0FE4-4E93-BE7E-C1425D46C4B2}" type="pres">
      <dgm:prSet presAssocID="{55946D16-266C-4D5C-A94B-DC2B24CB4F0E}" presName="bullet3c" presStyleLbl="node1" presStyleIdx="2" presStyleCnt="3" custLinFactNeighborX="-12287" custLinFactNeighborY="-48278"/>
      <dgm:spPr/>
    </dgm:pt>
    <dgm:pt modelId="{D6EBE99E-75A2-4C7B-A86F-A3436C8FEEEF}" type="pres">
      <dgm:prSet presAssocID="{55946D16-266C-4D5C-A94B-DC2B24CB4F0E}" presName="textBox3c" presStyleLbl="revTx" presStyleIdx="2" presStyleCnt="3" custScaleX="178668" custScaleY="37555" custLinFactNeighborX="48870" custLinFactNeighborY="-43845">
        <dgm:presLayoutVars>
          <dgm:bulletEnabled val="1"/>
        </dgm:presLayoutVars>
      </dgm:prSet>
      <dgm:spPr/>
    </dgm:pt>
  </dgm:ptLst>
  <dgm:cxnLst>
    <dgm:cxn modelId="{2A284900-6A92-4A20-9761-CA04B83454F5}" srcId="{DD039552-9F20-4867-B2E1-FAEDE0301549}" destId="{55946D16-266C-4D5C-A94B-DC2B24CB4F0E}" srcOrd="2" destOrd="0" parTransId="{A56B1212-B2C2-40C1-9F5E-FD4983631EF2}" sibTransId="{3CF1C8F3-7156-4F23-8B17-86E074658830}"/>
    <dgm:cxn modelId="{7DC60E54-A7D5-4F2F-B800-F5E4FC2D286C}" srcId="{DD039552-9F20-4867-B2E1-FAEDE0301549}" destId="{3ADC8FD6-3D8C-4E89-A4BC-6B46AE059F41}" srcOrd="1" destOrd="0" parTransId="{DCB9514E-9B16-47A6-9555-68E1818D37BE}" sibTransId="{75EBEA9B-ACE0-423B-9E0C-F3F7C21CB49C}"/>
    <dgm:cxn modelId="{D5821C59-93A2-4607-B14C-5ABC7A52E12D}" type="presOf" srcId="{DD039552-9F20-4867-B2E1-FAEDE0301549}" destId="{FA910223-FADE-4669-8A0A-617924F1E15A}" srcOrd="0" destOrd="0" presId="urn:microsoft.com/office/officeart/2005/8/layout/arrow2"/>
    <dgm:cxn modelId="{C3848D7C-5D35-4439-9612-1498DE19CA2E}" type="presOf" srcId="{3ADC8FD6-3D8C-4E89-A4BC-6B46AE059F41}" destId="{CFAD4D53-9BEF-400E-94B1-33704D6F9411}" srcOrd="0" destOrd="0" presId="urn:microsoft.com/office/officeart/2005/8/layout/arrow2"/>
    <dgm:cxn modelId="{DCF34B9D-97E9-4113-ADDB-0886E2868D2E}" srcId="{DD039552-9F20-4867-B2E1-FAEDE0301549}" destId="{7E56CFC0-63D2-4BFE-9AC9-23A6A2C3B5EA}" srcOrd="0" destOrd="0" parTransId="{3BC93D4C-B909-430D-A915-55A0D875BDBB}" sibTransId="{72F7A124-16F7-446D-A194-E352C86CCA2D}"/>
    <dgm:cxn modelId="{2C76A9CF-29F2-4420-B9CC-8BA75C20197B}" type="presOf" srcId="{55946D16-266C-4D5C-A94B-DC2B24CB4F0E}" destId="{D6EBE99E-75A2-4C7B-A86F-A3436C8FEEEF}" srcOrd="0" destOrd="0" presId="urn:microsoft.com/office/officeart/2005/8/layout/arrow2"/>
    <dgm:cxn modelId="{7FFBAFE8-97E9-4488-A390-05110A3306BC}" type="presOf" srcId="{7E56CFC0-63D2-4BFE-9AC9-23A6A2C3B5EA}" destId="{C7D678D1-55D1-40BC-8821-7E4F55DC5233}" srcOrd="0" destOrd="0" presId="urn:microsoft.com/office/officeart/2005/8/layout/arrow2"/>
    <dgm:cxn modelId="{AB97946A-BC71-499E-88A0-BF8A2DE465F5}" type="presParOf" srcId="{FA910223-FADE-4669-8A0A-617924F1E15A}" destId="{1DF1E926-4C1E-42E2-BEC3-F6F6952F51CA}" srcOrd="0" destOrd="0" presId="urn:microsoft.com/office/officeart/2005/8/layout/arrow2"/>
    <dgm:cxn modelId="{F8CC4AE3-DDCC-427F-8E47-786F81C2831E}" type="presParOf" srcId="{FA910223-FADE-4669-8A0A-617924F1E15A}" destId="{9312F195-CAA6-474E-BD21-B884BCD20532}" srcOrd="1" destOrd="0" presId="urn:microsoft.com/office/officeart/2005/8/layout/arrow2"/>
    <dgm:cxn modelId="{5FFB2434-B013-485C-8CE8-33854F3ED991}" type="presParOf" srcId="{9312F195-CAA6-474E-BD21-B884BCD20532}" destId="{26786B65-285E-40F7-BA54-564D50AABFE6}" srcOrd="0" destOrd="0" presId="urn:microsoft.com/office/officeart/2005/8/layout/arrow2"/>
    <dgm:cxn modelId="{25E60C0C-2821-424E-B191-D961D43B4BDB}" type="presParOf" srcId="{9312F195-CAA6-474E-BD21-B884BCD20532}" destId="{C7D678D1-55D1-40BC-8821-7E4F55DC5233}" srcOrd="1" destOrd="0" presId="urn:microsoft.com/office/officeart/2005/8/layout/arrow2"/>
    <dgm:cxn modelId="{30C247A4-5D47-48DB-98EA-538BDADA12DD}" type="presParOf" srcId="{9312F195-CAA6-474E-BD21-B884BCD20532}" destId="{723E9FC2-1E00-42E7-9D62-5A7481224E59}" srcOrd="2" destOrd="0" presId="urn:microsoft.com/office/officeart/2005/8/layout/arrow2"/>
    <dgm:cxn modelId="{589C6C8B-083E-4FF7-8250-055D83314A33}" type="presParOf" srcId="{9312F195-CAA6-474E-BD21-B884BCD20532}" destId="{CFAD4D53-9BEF-400E-94B1-33704D6F9411}" srcOrd="3" destOrd="0" presId="urn:microsoft.com/office/officeart/2005/8/layout/arrow2"/>
    <dgm:cxn modelId="{881F9FD1-D10F-4284-9067-5EA9478644B4}" type="presParOf" srcId="{9312F195-CAA6-474E-BD21-B884BCD20532}" destId="{FC1AEC0C-0FE4-4E93-BE7E-C1425D46C4B2}" srcOrd="4" destOrd="0" presId="urn:microsoft.com/office/officeart/2005/8/layout/arrow2"/>
    <dgm:cxn modelId="{D3DE674E-9FF2-45E4-B965-BE2BFFFFA136}" type="presParOf" srcId="{9312F195-CAA6-474E-BD21-B884BCD20532}" destId="{D6EBE99E-75A2-4C7B-A86F-A3436C8FEEEF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52D070-763F-496E-BC35-A5009AF05B4A}">
      <dsp:nvSpPr>
        <dsp:cNvPr id="0" name=""/>
        <dsp:cNvSpPr/>
      </dsp:nvSpPr>
      <dsp:spPr>
        <a:xfrm>
          <a:off x="792094" y="4581127"/>
          <a:ext cx="3014672" cy="766843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冷凍食品業</a:t>
          </a:r>
        </a:p>
      </dsp:txBody>
      <dsp:txXfrm>
        <a:off x="792094" y="4581127"/>
        <a:ext cx="3014672" cy="766843"/>
      </dsp:txXfrm>
    </dsp:sp>
    <dsp:sp modelId="{8E46049C-2274-4EDD-BD35-04C13B38F28D}">
      <dsp:nvSpPr>
        <dsp:cNvPr id="0" name=""/>
        <dsp:cNvSpPr/>
      </dsp:nvSpPr>
      <dsp:spPr>
        <a:xfrm>
          <a:off x="936092" y="116639"/>
          <a:ext cx="3045763" cy="766843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國軍副食</a:t>
          </a:r>
        </a:p>
      </dsp:txBody>
      <dsp:txXfrm>
        <a:off x="936092" y="116639"/>
        <a:ext cx="3045763" cy="766843"/>
      </dsp:txXfrm>
    </dsp:sp>
    <dsp:sp modelId="{6CA04BC1-7808-4026-8738-2D465DDA5ADD}">
      <dsp:nvSpPr>
        <dsp:cNvPr id="0" name=""/>
        <dsp:cNvSpPr/>
      </dsp:nvSpPr>
      <dsp:spPr>
        <a:xfrm>
          <a:off x="1152101" y="2302129"/>
          <a:ext cx="2160242" cy="766843"/>
        </a:xfrm>
        <a:prstGeom prst="rect">
          <a:avLst/>
        </a:prstGeom>
        <a:solidFill>
          <a:srgbClr val="009E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校園</a:t>
          </a:r>
        </a:p>
      </dsp:txBody>
      <dsp:txXfrm>
        <a:off x="1152101" y="2302129"/>
        <a:ext cx="2160242" cy="766843"/>
      </dsp:txXfrm>
    </dsp:sp>
    <dsp:sp modelId="{F0CA6258-3A26-45F8-A885-E835DF2803F3}">
      <dsp:nvSpPr>
        <dsp:cNvPr id="0" name=""/>
        <dsp:cNvSpPr/>
      </dsp:nvSpPr>
      <dsp:spPr>
        <a:xfrm>
          <a:off x="1224137" y="3456370"/>
          <a:ext cx="1664810" cy="766843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團膳</a:t>
          </a:r>
        </a:p>
      </dsp:txBody>
      <dsp:txXfrm>
        <a:off x="1224137" y="3456370"/>
        <a:ext cx="1664810" cy="766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D6A7B-CD95-4DB7-946F-45F2E341D602}">
      <dsp:nvSpPr>
        <dsp:cNvPr id="0" name=""/>
        <dsp:cNvSpPr/>
      </dsp:nvSpPr>
      <dsp:spPr>
        <a:xfrm>
          <a:off x="0" y="566558"/>
          <a:ext cx="1220760" cy="1220760"/>
        </a:xfrm>
        <a:prstGeom prst="ellips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000" kern="1200" dirty="0">
              <a:solidFill>
                <a:schemeClr val="tx1"/>
              </a:solidFill>
            </a:rPr>
            <a:t>過磅</a:t>
          </a:r>
        </a:p>
      </dsp:txBody>
      <dsp:txXfrm>
        <a:off x="178776" y="745334"/>
        <a:ext cx="863208" cy="863208"/>
      </dsp:txXfrm>
    </dsp:sp>
    <dsp:sp modelId="{09D60B46-459D-4233-954A-EF3F373A32AB}">
      <dsp:nvSpPr>
        <dsp:cNvPr id="0" name=""/>
        <dsp:cNvSpPr/>
      </dsp:nvSpPr>
      <dsp:spPr>
        <a:xfrm rot="10722285">
          <a:off x="418831" y="1982174"/>
          <a:ext cx="427266" cy="342966"/>
        </a:xfrm>
        <a:prstGeom prst="triangle">
          <a:avLst/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5506B1-173C-4BFD-8683-755A702BCB54}">
      <dsp:nvSpPr>
        <dsp:cNvPr id="0" name=""/>
        <dsp:cNvSpPr/>
      </dsp:nvSpPr>
      <dsp:spPr>
        <a:xfrm>
          <a:off x="1508" y="2500643"/>
          <a:ext cx="1302527" cy="1102319"/>
        </a:xfrm>
        <a:prstGeom prst="ellipse">
          <a:avLst/>
        </a:prstGeom>
        <a:solidFill>
          <a:schemeClr val="accent6">
            <a:shade val="50000"/>
            <a:hueOff val="142711"/>
            <a:satOff val="-15051"/>
            <a:lumOff val="10709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solidFill>
                <a:schemeClr val="tx1"/>
              </a:solidFill>
            </a:rPr>
            <a:t>清洗</a:t>
          </a:r>
        </a:p>
      </dsp:txBody>
      <dsp:txXfrm>
        <a:off x="192259" y="2662074"/>
        <a:ext cx="921025" cy="779457"/>
      </dsp:txXfrm>
    </dsp:sp>
    <dsp:sp modelId="{93A55E4A-C3B5-40AB-BBD3-3905A3A31011}">
      <dsp:nvSpPr>
        <dsp:cNvPr id="0" name=""/>
        <dsp:cNvSpPr/>
      </dsp:nvSpPr>
      <dsp:spPr>
        <a:xfrm rot="5110932">
          <a:off x="1518634" y="2996668"/>
          <a:ext cx="427266" cy="342966"/>
        </a:xfrm>
        <a:prstGeom prst="triangle">
          <a:avLst/>
        </a:prstGeom>
        <a:solidFill>
          <a:schemeClr val="accent6">
            <a:shade val="90000"/>
            <a:hueOff val="174224"/>
            <a:satOff val="-16850"/>
            <a:lumOff val="10924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E9B724-CF9F-48BF-BFD2-C403CE0B82F2}">
      <dsp:nvSpPr>
        <dsp:cNvPr id="0" name=""/>
        <dsp:cNvSpPr/>
      </dsp:nvSpPr>
      <dsp:spPr>
        <a:xfrm>
          <a:off x="2070649" y="2490253"/>
          <a:ext cx="1197448" cy="1126877"/>
        </a:xfrm>
        <a:prstGeom prst="ellipse">
          <a:avLst/>
        </a:prstGeom>
        <a:solidFill>
          <a:schemeClr val="accent6">
            <a:shade val="50000"/>
            <a:hueOff val="285423"/>
            <a:satOff val="-30102"/>
            <a:lumOff val="21418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/>
            <a:t>預冷</a:t>
          </a:r>
        </a:p>
      </dsp:txBody>
      <dsp:txXfrm>
        <a:off x="2246011" y="2655280"/>
        <a:ext cx="846724" cy="796823"/>
      </dsp:txXfrm>
    </dsp:sp>
    <dsp:sp modelId="{71CE1509-4645-4C33-BD9C-B0A47ED1F377}">
      <dsp:nvSpPr>
        <dsp:cNvPr id="0" name=""/>
        <dsp:cNvSpPr/>
      </dsp:nvSpPr>
      <dsp:spPr>
        <a:xfrm rot="5400000">
          <a:off x="3538777" y="2982227"/>
          <a:ext cx="427266" cy="342966"/>
        </a:xfrm>
        <a:prstGeom prst="triangle">
          <a:avLst/>
        </a:prstGeom>
        <a:solidFill>
          <a:schemeClr val="accent6">
            <a:shade val="90000"/>
            <a:hueOff val="348449"/>
            <a:satOff val="-33701"/>
            <a:lumOff val="21847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4F6171-D291-49FA-B09A-CC7FBFBF023C}">
      <dsp:nvSpPr>
        <dsp:cNvPr id="0" name=""/>
        <dsp:cNvSpPr/>
      </dsp:nvSpPr>
      <dsp:spPr>
        <a:xfrm>
          <a:off x="1914415" y="680325"/>
          <a:ext cx="1509915" cy="1023769"/>
        </a:xfrm>
        <a:prstGeom prst="ellipse">
          <a:avLst/>
        </a:prstGeom>
        <a:solidFill>
          <a:schemeClr val="accent6">
            <a:shade val="50000"/>
            <a:hueOff val="428134"/>
            <a:satOff val="-45154"/>
            <a:lumOff val="32127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/>
            <a:t>免清洗</a:t>
          </a:r>
        </a:p>
      </dsp:txBody>
      <dsp:txXfrm>
        <a:off x="2135537" y="830252"/>
        <a:ext cx="1067671" cy="723915"/>
      </dsp:txXfrm>
    </dsp:sp>
    <dsp:sp modelId="{C9BBEF8F-9964-4419-93D7-04B0E2A59C83}">
      <dsp:nvSpPr>
        <dsp:cNvPr id="0" name=""/>
        <dsp:cNvSpPr/>
      </dsp:nvSpPr>
      <dsp:spPr>
        <a:xfrm rot="5400000">
          <a:off x="3550412" y="1038787"/>
          <a:ext cx="427266" cy="342966"/>
        </a:xfrm>
        <a:prstGeom prst="triangle">
          <a:avLst/>
        </a:prstGeom>
        <a:solidFill>
          <a:schemeClr val="accent6">
            <a:shade val="90000"/>
            <a:hueOff val="522673"/>
            <a:satOff val="-50551"/>
            <a:lumOff val="32771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CD06125-F1D3-4900-A7EB-8FF86A018E58}">
      <dsp:nvSpPr>
        <dsp:cNvPr id="0" name=""/>
        <dsp:cNvSpPr/>
      </dsp:nvSpPr>
      <dsp:spPr>
        <a:xfrm>
          <a:off x="4071438" y="785086"/>
          <a:ext cx="1157037" cy="814247"/>
        </a:xfrm>
        <a:prstGeom prst="ellipse">
          <a:avLst/>
        </a:prstGeom>
        <a:solidFill>
          <a:schemeClr val="accent6">
            <a:shade val="50000"/>
            <a:hueOff val="570846"/>
            <a:satOff val="-60205"/>
            <a:lumOff val="42836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/>
            <a:t>包裝</a:t>
          </a:r>
        </a:p>
      </dsp:txBody>
      <dsp:txXfrm>
        <a:off x="4240882" y="904330"/>
        <a:ext cx="818149" cy="575759"/>
      </dsp:txXfrm>
    </dsp:sp>
    <dsp:sp modelId="{D5097223-50C7-475C-8E7F-E6C6341BC6CA}">
      <dsp:nvSpPr>
        <dsp:cNvPr id="0" name=""/>
        <dsp:cNvSpPr/>
      </dsp:nvSpPr>
      <dsp:spPr>
        <a:xfrm rot="13026125">
          <a:off x="7054579" y="2999771"/>
          <a:ext cx="427266" cy="342966"/>
        </a:xfrm>
        <a:prstGeom prst="triangle">
          <a:avLst/>
        </a:prstGeom>
        <a:solidFill>
          <a:schemeClr val="accent6">
            <a:shade val="90000"/>
            <a:hueOff val="696898"/>
            <a:satOff val="-67402"/>
            <a:lumOff val="43694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B372A5D-8A99-4B19-AB96-482EF7BC7C4E}">
      <dsp:nvSpPr>
        <dsp:cNvPr id="0" name=""/>
        <dsp:cNvSpPr/>
      </dsp:nvSpPr>
      <dsp:spPr>
        <a:xfrm>
          <a:off x="4034711" y="2632551"/>
          <a:ext cx="1230490" cy="984579"/>
        </a:xfrm>
        <a:prstGeom prst="ellipse">
          <a:avLst/>
        </a:prstGeom>
        <a:solidFill>
          <a:schemeClr val="accent6">
            <a:shade val="50000"/>
            <a:hueOff val="713557"/>
            <a:satOff val="-75256"/>
            <a:lumOff val="53545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/>
            <a:t>瀝乾</a:t>
          </a:r>
        </a:p>
      </dsp:txBody>
      <dsp:txXfrm>
        <a:off x="4214912" y="2776739"/>
        <a:ext cx="870088" cy="696203"/>
      </dsp:txXfrm>
    </dsp:sp>
    <dsp:sp modelId="{31A64737-16D9-4717-AF2D-E970E201698E}">
      <dsp:nvSpPr>
        <dsp:cNvPr id="0" name=""/>
        <dsp:cNvSpPr/>
      </dsp:nvSpPr>
      <dsp:spPr>
        <a:xfrm rot="5400000">
          <a:off x="5392645" y="2953357"/>
          <a:ext cx="427266" cy="342966"/>
        </a:xfrm>
        <a:prstGeom prst="triangle">
          <a:avLst/>
        </a:prstGeom>
        <a:solidFill>
          <a:schemeClr val="accent6">
            <a:shade val="90000"/>
            <a:hueOff val="696898"/>
            <a:satOff val="-67402"/>
            <a:lumOff val="43694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2380006-FF55-47D4-8D41-CE9D11D2E186}">
      <dsp:nvSpPr>
        <dsp:cNvPr id="0" name=""/>
        <dsp:cNvSpPr/>
      </dsp:nvSpPr>
      <dsp:spPr>
        <a:xfrm>
          <a:off x="5927942" y="2561402"/>
          <a:ext cx="1116039" cy="1126877"/>
        </a:xfrm>
        <a:prstGeom prst="ellipse">
          <a:avLst/>
        </a:prstGeom>
        <a:solidFill>
          <a:schemeClr val="accent6">
            <a:shade val="50000"/>
            <a:hueOff val="570846"/>
            <a:satOff val="-60205"/>
            <a:lumOff val="42836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/>
            <a:t>定量包裝</a:t>
          </a:r>
        </a:p>
      </dsp:txBody>
      <dsp:txXfrm>
        <a:off x="6091382" y="2726429"/>
        <a:ext cx="789159" cy="796823"/>
      </dsp:txXfrm>
    </dsp:sp>
    <dsp:sp modelId="{CD0B5D67-B2E1-4AD1-9CE0-CACD856171A9}">
      <dsp:nvSpPr>
        <dsp:cNvPr id="0" name=""/>
        <dsp:cNvSpPr/>
      </dsp:nvSpPr>
      <dsp:spPr>
        <a:xfrm rot="21545305">
          <a:off x="8153995" y="1918909"/>
          <a:ext cx="427266" cy="342966"/>
        </a:xfrm>
        <a:prstGeom prst="triangle">
          <a:avLst/>
        </a:prstGeom>
        <a:solidFill>
          <a:schemeClr val="accent6">
            <a:shade val="90000"/>
            <a:hueOff val="522673"/>
            <a:satOff val="-50551"/>
            <a:lumOff val="32771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5CB8F4-B61E-4117-B57F-85A752579408}">
      <dsp:nvSpPr>
        <dsp:cNvPr id="0" name=""/>
        <dsp:cNvSpPr/>
      </dsp:nvSpPr>
      <dsp:spPr>
        <a:xfrm>
          <a:off x="5865994" y="771073"/>
          <a:ext cx="1177987" cy="814247"/>
        </a:xfrm>
        <a:prstGeom prst="ellipse">
          <a:avLst/>
        </a:prstGeom>
        <a:solidFill>
          <a:schemeClr val="accent6">
            <a:shade val="50000"/>
            <a:hueOff val="428134"/>
            <a:satOff val="-45154"/>
            <a:lumOff val="32127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/>
            <a:t>暫存</a:t>
          </a:r>
        </a:p>
      </dsp:txBody>
      <dsp:txXfrm>
        <a:off x="6038506" y="890317"/>
        <a:ext cx="832963" cy="575759"/>
      </dsp:txXfrm>
    </dsp:sp>
    <dsp:sp modelId="{51A0C647-2414-47A9-B0EE-3976D95478C9}">
      <dsp:nvSpPr>
        <dsp:cNvPr id="0" name=""/>
        <dsp:cNvSpPr/>
      </dsp:nvSpPr>
      <dsp:spPr>
        <a:xfrm rot="5425870">
          <a:off x="7195810" y="1013896"/>
          <a:ext cx="427266" cy="342966"/>
        </a:xfrm>
        <a:prstGeom prst="triangle">
          <a:avLst/>
        </a:prstGeom>
        <a:solidFill>
          <a:schemeClr val="accent6">
            <a:shade val="90000"/>
            <a:hueOff val="348449"/>
            <a:satOff val="-33701"/>
            <a:lumOff val="21847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60180F7-D137-4447-95AB-7230E1AB3207}">
      <dsp:nvSpPr>
        <dsp:cNvPr id="0" name=""/>
        <dsp:cNvSpPr/>
      </dsp:nvSpPr>
      <dsp:spPr>
        <a:xfrm>
          <a:off x="7755496" y="785086"/>
          <a:ext cx="1123213" cy="814247"/>
        </a:xfrm>
        <a:prstGeom prst="ellipse">
          <a:avLst/>
        </a:prstGeom>
        <a:solidFill>
          <a:schemeClr val="accent6">
            <a:shade val="50000"/>
            <a:hueOff val="285423"/>
            <a:satOff val="-30102"/>
            <a:lumOff val="21418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solidFill>
                <a:schemeClr val="tx1"/>
              </a:solidFill>
            </a:rPr>
            <a:t>出貨</a:t>
          </a:r>
        </a:p>
      </dsp:txBody>
      <dsp:txXfrm>
        <a:off x="7919987" y="904330"/>
        <a:ext cx="794231" cy="575759"/>
      </dsp:txXfrm>
    </dsp:sp>
    <dsp:sp modelId="{DCC30839-2CA4-4F3E-9A60-931092B5D4F3}">
      <dsp:nvSpPr>
        <dsp:cNvPr id="0" name=""/>
        <dsp:cNvSpPr/>
      </dsp:nvSpPr>
      <dsp:spPr>
        <a:xfrm rot="5400000">
          <a:off x="1393667" y="1097830"/>
          <a:ext cx="427266" cy="342966"/>
        </a:xfrm>
        <a:prstGeom prst="triangle">
          <a:avLst/>
        </a:prstGeom>
        <a:solidFill>
          <a:schemeClr val="accent6">
            <a:shade val="90000"/>
            <a:hueOff val="174224"/>
            <a:satOff val="-16850"/>
            <a:lumOff val="10924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C815919-5543-42C4-B5C9-2DCFE7D5455A}">
      <dsp:nvSpPr>
        <dsp:cNvPr id="0" name=""/>
        <dsp:cNvSpPr/>
      </dsp:nvSpPr>
      <dsp:spPr>
        <a:xfrm>
          <a:off x="7706723" y="2538672"/>
          <a:ext cx="1220760" cy="1220760"/>
        </a:xfrm>
        <a:prstGeom prst="ellipse">
          <a:avLst/>
        </a:prstGeom>
        <a:solidFill>
          <a:schemeClr val="accent6">
            <a:shade val="50000"/>
            <a:hueOff val="142711"/>
            <a:satOff val="-15051"/>
            <a:lumOff val="10709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solidFill>
                <a:schemeClr val="tx1"/>
              </a:solidFill>
            </a:rPr>
            <a:t>冷藏暫存</a:t>
          </a:r>
        </a:p>
      </dsp:txBody>
      <dsp:txXfrm>
        <a:off x="7885499" y="2717448"/>
        <a:ext cx="863208" cy="8632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F1E926-4C1E-42E2-BEC3-F6F6952F51CA}">
      <dsp:nvSpPr>
        <dsp:cNvPr id="0" name=""/>
        <dsp:cNvSpPr/>
      </dsp:nvSpPr>
      <dsp:spPr>
        <a:xfrm>
          <a:off x="360056" y="0"/>
          <a:ext cx="7953891" cy="4971182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tint val="4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6786B65-285E-40F7-BA54-564D50AABFE6}">
      <dsp:nvSpPr>
        <dsp:cNvPr id="0" name=""/>
        <dsp:cNvSpPr/>
      </dsp:nvSpPr>
      <dsp:spPr>
        <a:xfrm>
          <a:off x="1512168" y="3312368"/>
          <a:ext cx="206801" cy="20680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D678D1-55D1-40BC-8821-7E4F55DC5233}">
      <dsp:nvSpPr>
        <dsp:cNvPr id="0" name=""/>
        <dsp:cNvSpPr/>
      </dsp:nvSpPr>
      <dsp:spPr>
        <a:xfrm>
          <a:off x="1490634" y="3534510"/>
          <a:ext cx="1819175" cy="1436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80" tIns="0" rIns="0" bIns="0" numCol="1" spcCol="1270" anchor="t" anchorCtr="0">
          <a:noAutofit/>
        </a:bodyPr>
        <a:lstStyle/>
        <a:p>
          <a:pPr marL="0" lvl="0" indent="0" algn="l" defTabSz="1689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3800" kern="1200" dirty="0">
              <a:latin typeface="標楷體" pitchFamily="65" charset="-120"/>
              <a:ea typeface="標楷體" pitchFamily="65" charset="-120"/>
            </a:rPr>
            <a:t>1994</a:t>
          </a:r>
          <a:r>
            <a:rPr lang="zh-TW" altLang="en-US" sz="3800" kern="1200" dirty="0">
              <a:latin typeface="標楷體" pitchFamily="65" charset="-120"/>
              <a:ea typeface="標楷體" pitchFamily="65" charset="-120"/>
            </a:rPr>
            <a:t>年</a:t>
          </a:r>
          <a:endParaRPr lang="en-US" altLang="zh-TW" sz="3800" kern="1200" dirty="0">
            <a:latin typeface="標楷體" pitchFamily="65" charset="-120"/>
            <a:ea typeface="標楷體" pitchFamily="65" charset="-120"/>
          </a:endParaRPr>
        </a:p>
        <a:p>
          <a:pPr marL="0" lvl="0" indent="0" algn="l" defTabSz="1689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3800" kern="1200" dirty="0">
              <a:latin typeface="標楷體" pitchFamily="65" charset="-120"/>
              <a:ea typeface="標楷體" pitchFamily="65" charset="-120"/>
            </a:rPr>
            <a:t>吉園圃</a:t>
          </a:r>
        </a:p>
      </dsp:txBody>
      <dsp:txXfrm>
        <a:off x="1490634" y="3534510"/>
        <a:ext cx="1819175" cy="1436671"/>
      </dsp:txXfrm>
    </dsp:sp>
    <dsp:sp modelId="{723E9FC2-1E00-42E7-9D62-5A7481224E59}">
      <dsp:nvSpPr>
        <dsp:cNvPr id="0" name=""/>
        <dsp:cNvSpPr/>
      </dsp:nvSpPr>
      <dsp:spPr>
        <a:xfrm>
          <a:off x="3744417" y="1944215"/>
          <a:ext cx="373832" cy="37383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AD4D53-9BEF-400E-94B1-33704D6F9411}">
      <dsp:nvSpPr>
        <dsp:cNvPr id="0" name=""/>
        <dsp:cNvSpPr/>
      </dsp:nvSpPr>
      <dsp:spPr>
        <a:xfrm>
          <a:off x="3240367" y="2520267"/>
          <a:ext cx="2976390" cy="1258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086" tIns="0" rIns="0" bIns="0" numCol="1" spcCol="1270" anchor="t" anchorCtr="0">
          <a:noAutofit/>
        </a:bodyPr>
        <a:lstStyle/>
        <a:p>
          <a:pPr marL="0" lvl="0" indent="0" algn="l" defTabSz="1689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38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2017</a:t>
          </a:r>
          <a:r>
            <a:rPr lang="zh-TW" altLang="en-US" sz="38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年</a:t>
          </a:r>
          <a:endParaRPr lang="en-US" altLang="zh-TW" sz="38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 marL="0" lvl="0" indent="0" algn="l" defTabSz="1689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3200" kern="12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rPr>
            <a:t>QR-Code</a:t>
          </a:r>
          <a:endParaRPr lang="zh-TW" altLang="en-US" sz="3200" kern="1200" dirty="0">
            <a:solidFill>
              <a:schemeClr val="tx1"/>
            </a:solidFill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sp:txBody>
      <dsp:txXfrm>
        <a:off x="3240367" y="2520267"/>
        <a:ext cx="2976390" cy="1258889"/>
      </dsp:txXfrm>
    </dsp:sp>
    <dsp:sp modelId="{FC1AEC0C-0FE4-4E93-BE7E-C1425D46C4B2}">
      <dsp:nvSpPr>
        <dsp:cNvPr id="0" name=""/>
        <dsp:cNvSpPr/>
      </dsp:nvSpPr>
      <dsp:spPr>
        <a:xfrm>
          <a:off x="5688634" y="1008110"/>
          <a:ext cx="517002" cy="5170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EBE99E-75A2-4C7B-A86F-A3436C8FEEEF}">
      <dsp:nvSpPr>
        <dsp:cNvPr id="0" name=""/>
        <dsp:cNvSpPr/>
      </dsp:nvSpPr>
      <dsp:spPr>
        <a:xfrm>
          <a:off x="5985882" y="1080106"/>
          <a:ext cx="3410653" cy="1297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949" tIns="0" rIns="0" bIns="0" numCol="1" spcCol="1270" anchor="t" anchorCtr="0">
          <a:noAutofit/>
        </a:bodyPr>
        <a:lstStyle/>
        <a:p>
          <a:pPr marL="0" lvl="0" indent="0" algn="l" defTabSz="1689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38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2017</a:t>
          </a:r>
          <a:r>
            <a:rPr lang="zh-TW" altLang="en-US" sz="38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年</a:t>
          </a:r>
          <a:endParaRPr lang="en-US" altLang="zh-TW" sz="38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 marL="0" lvl="0" indent="0" algn="l" defTabSz="1689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38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產銷履歷驗證</a:t>
          </a:r>
        </a:p>
      </dsp:txBody>
      <dsp:txXfrm>
        <a:off x="5985882" y="1080106"/>
        <a:ext cx="3410653" cy="1297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DC0DE-E8A2-4E11-A4F7-90BB1A30E613}" type="datetimeFigureOut">
              <a:rPr lang="zh-TW" altLang="en-US" smtClean="0"/>
              <a:t>2022/7/11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6C9E9-5C6A-464C-9A65-1247D82421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431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ABF5F-792E-4475-A0DF-B38A13FBA9C7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等腰三角形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1" name="直線接點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直角三角形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3DD614E-EB4D-4A23-90C9-6EAE0B933190}" type="datetimeFigureOut">
              <a:rPr lang="zh-TW" altLang="en-US" smtClean="0"/>
              <a:pPr/>
              <a:t>2022/7/11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2729289-FBC7-4625-ADA8-25BA862F13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560840" cy="302433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8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梓官區農會</a:t>
            </a:r>
            <a:br>
              <a:rPr lang="en-US" altLang="zh-TW" sz="6000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6000" b="1" dirty="0">
                <a:latin typeface="標楷體" pitchFamily="65" charset="-120"/>
                <a:ea typeface="標楷體" pitchFamily="65" charset="-120"/>
              </a:rPr>
              <a:t>蔬菜集貨場業務綜覽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51720" y="4725144"/>
            <a:ext cx="5470624" cy="864096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供銷部 劉振華 主任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08520" y="574576"/>
            <a:ext cx="8352928" cy="8382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50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梓農農產品追溯制度的歷程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2CFE8-FFFC-4914-B0A0-E7889E2AA9B7}" type="slidenum">
              <a:rPr lang="zh-TW" altLang="en-US"/>
              <a:pPr>
                <a:defRPr/>
              </a:pPr>
              <a:t>10</a:t>
            </a:fld>
            <a:endParaRPr lang="zh-TW" altLang="en-US" dirty="0"/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</p:nvPr>
        </p:nvGraphicFramePr>
        <p:xfrm>
          <a:off x="-252536" y="1628800"/>
          <a:ext cx="9396536" cy="4971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7652" name="Picture 4" descr="http://www.derwu.tw/images/GAP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584" y="3212976"/>
            <a:ext cx="1403648" cy="1403649"/>
          </a:xfrm>
          <a:prstGeom prst="rect">
            <a:avLst/>
          </a:prstGeom>
          <a:noFill/>
        </p:spPr>
      </p:pic>
      <p:pic>
        <p:nvPicPr>
          <p:cNvPr id="27654" name="Picture 6" descr="臺灣農產品生產追溯系統-檔案下載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4293096"/>
            <a:ext cx="1152128" cy="1356828"/>
          </a:xfrm>
          <a:prstGeom prst="rect">
            <a:avLst/>
          </a:prstGeom>
          <a:noFill/>
        </p:spPr>
      </p:pic>
      <p:pic>
        <p:nvPicPr>
          <p:cNvPr id="27656" name="Picture 8" descr="產銷履歷農產品標章圖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24328" y="2060848"/>
            <a:ext cx="1189058" cy="1017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1176" y="260648"/>
            <a:ext cx="7067128" cy="1261862"/>
          </a:xfrm>
        </p:spPr>
        <p:txBody>
          <a:bodyPr>
            <a:normAutofit/>
          </a:bodyPr>
          <a:lstStyle/>
          <a:p>
            <a:r>
              <a:rPr lang="zh-TW" altLang="en-US" sz="6000" b="1" dirty="0">
                <a:latin typeface="標楷體" pitchFamily="65" charset="-120"/>
                <a:ea typeface="標楷體" pitchFamily="65" charset="-120"/>
              </a:rPr>
              <a:t>認識蔬菜</a:t>
            </a:r>
            <a:r>
              <a:rPr lang="zh-TW" altLang="en-US" sz="6000" b="1" u="sng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安全標章</a:t>
            </a:r>
          </a:p>
        </p:txBody>
      </p:sp>
      <p:sp>
        <p:nvSpPr>
          <p:cNvPr id="4" name="八邊形 3"/>
          <p:cNvSpPr/>
          <p:nvPr/>
        </p:nvSpPr>
        <p:spPr>
          <a:xfrm rot="20807282">
            <a:off x="7504183" y="1382058"/>
            <a:ext cx="1132150" cy="1215065"/>
          </a:xfrm>
          <a:prstGeom prst="oc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400" b="1" dirty="0">
                <a:solidFill>
                  <a:srgbClr val="7030A0"/>
                </a:solidFill>
              </a:rPr>
              <a:t>4</a:t>
            </a:r>
            <a:endParaRPr lang="zh-TW" altLang="en-US" sz="4400" b="1" dirty="0">
              <a:solidFill>
                <a:srgbClr val="7030A0"/>
              </a:solidFill>
            </a:endParaRPr>
          </a:p>
        </p:txBody>
      </p:sp>
      <p:sp>
        <p:nvSpPr>
          <p:cNvPr id="8" name="八邊形 7"/>
          <p:cNvSpPr/>
          <p:nvPr/>
        </p:nvSpPr>
        <p:spPr>
          <a:xfrm rot="216615">
            <a:off x="7489452" y="2743359"/>
            <a:ext cx="1132150" cy="1215065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rgbClr val="7030A0"/>
                </a:solidFill>
              </a:rPr>
              <a:t>章</a:t>
            </a:r>
          </a:p>
        </p:txBody>
      </p:sp>
      <p:sp>
        <p:nvSpPr>
          <p:cNvPr id="9" name="八邊形 8"/>
          <p:cNvSpPr/>
          <p:nvPr/>
        </p:nvSpPr>
        <p:spPr>
          <a:xfrm>
            <a:off x="7452320" y="4077072"/>
            <a:ext cx="1060142" cy="1071049"/>
          </a:xfrm>
          <a:prstGeom prst="octagon">
            <a:avLst/>
          </a:prstGeom>
          <a:solidFill>
            <a:srgbClr val="05FF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400" b="1" dirty="0">
                <a:solidFill>
                  <a:srgbClr val="7030A0"/>
                </a:solidFill>
              </a:rPr>
              <a:t>1</a:t>
            </a:r>
            <a:endParaRPr lang="zh-TW" altLang="en-US" sz="4400" b="1" dirty="0">
              <a:solidFill>
                <a:srgbClr val="7030A0"/>
              </a:solidFill>
            </a:endParaRPr>
          </a:p>
        </p:txBody>
      </p:sp>
      <p:sp>
        <p:nvSpPr>
          <p:cNvPr id="10" name="八邊形 9"/>
          <p:cNvSpPr/>
          <p:nvPr/>
        </p:nvSpPr>
        <p:spPr>
          <a:xfrm rot="660383">
            <a:off x="7197856" y="5326099"/>
            <a:ext cx="1132150" cy="1215065"/>
          </a:xfrm>
          <a:prstGeom prst="octagon">
            <a:avLst/>
          </a:prstGeom>
          <a:solidFill>
            <a:srgbClr val="89FF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400" b="1" dirty="0">
                <a:solidFill>
                  <a:srgbClr val="7030A0"/>
                </a:solidFill>
              </a:rPr>
              <a:t>Q</a:t>
            </a:r>
            <a:endParaRPr lang="zh-TW" altLang="en-US" sz="4400" b="1" dirty="0">
              <a:solidFill>
                <a:srgbClr val="7030A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1767683" cy="176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14908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844824"/>
            <a:ext cx="1766689" cy="176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005064"/>
            <a:ext cx="1761981" cy="220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1772816"/>
            <a:ext cx="1800200" cy="175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4077072"/>
            <a:ext cx="18097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5688632" cy="8382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5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配合政令措施</a:t>
            </a:r>
          </a:p>
        </p:txBody>
      </p:sp>
      <p:sp>
        <p:nvSpPr>
          <p:cNvPr id="17411" name="文字方塊 3"/>
          <p:cNvSpPr txBox="1">
            <a:spLocks noChangeArrowheads="1"/>
          </p:cNvSpPr>
          <p:nvPr/>
        </p:nvSpPr>
        <p:spPr bwMode="auto">
          <a:xfrm>
            <a:off x="288280" y="1241465"/>
            <a:ext cx="82089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30200">
              <a:spcBef>
                <a:spcPts val="75"/>
              </a:spcBef>
            </a:pP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>※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集貨場冷藏室常態維持</a:t>
            </a:r>
            <a:r>
              <a:rPr kumimoji="0" lang="en-US" altLang="zh-TW" sz="4000" dirty="0">
                <a:solidFill>
                  <a:srgbClr val="C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50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公噸的</a:t>
            </a:r>
            <a:endParaRPr kumimoji="0"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marL="330200">
              <a:spcBef>
                <a:spcPts val="75"/>
              </a:spcBef>
            </a:pPr>
            <a:r>
              <a:rPr kumimoji="0" lang="en-US" altLang="zh-TW" sz="40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kumimoji="0" lang="zh-TW" altLang="en-US" sz="40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高麗菜</a:t>
            </a: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夏季：滾動式倉貯</a:t>
            </a: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>)</a:t>
            </a:r>
            <a:endParaRPr kumimoji="0"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221087"/>
            <a:ext cx="3384376" cy="211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文字方塊 4"/>
          <p:cNvSpPr txBox="1">
            <a:spLocks noChangeArrowheads="1"/>
          </p:cNvSpPr>
          <p:nvPr/>
        </p:nvSpPr>
        <p:spPr bwMode="auto">
          <a:xfrm>
            <a:off x="251520" y="2492896"/>
            <a:ext cx="82456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30200">
              <a:spcBef>
                <a:spcPts val="75"/>
              </a:spcBef>
            </a:pP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>※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於新冠肺炎疫情肆虐期間，收購</a:t>
            </a:r>
            <a:endParaRPr kumimoji="0"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marL="330200">
              <a:spcBef>
                <a:spcPts val="75"/>
              </a:spcBef>
            </a:pPr>
            <a:r>
              <a:rPr kumimoji="0" lang="en-US" altLang="zh-TW" sz="40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kumimoji="0" lang="zh-TW" altLang="en-US" sz="40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菜農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蔬菜，降低農民損失。</a:t>
            </a:r>
            <a:endParaRPr kumimoji="0"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65B696-A210-427D-884A-10EF63A44549}" type="slidenum">
              <a:rPr lang="zh-TW" altLang="en-US"/>
              <a:pPr>
                <a:defRPr/>
              </a:pPr>
              <a:t>12</a:t>
            </a:fld>
            <a:endParaRPr lang="zh-TW" altLang="en-US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8854" y="4221088"/>
            <a:ext cx="368716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21433214">
            <a:off x="3211854" y="3717032"/>
            <a:ext cx="5320586" cy="1285690"/>
          </a:xfrm>
        </p:spPr>
        <p:txBody>
          <a:bodyPr>
            <a:noAutofit/>
          </a:bodyPr>
          <a:lstStyle/>
          <a:p>
            <a:r>
              <a:rPr lang="en-US" altLang="zh-TW" sz="5600" b="1" dirty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5600" b="1" dirty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 謝謝聆聽 </a:t>
            </a:r>
            <a:r>
              <a:rPr lang="en-US" altLang="zh-TW" sz="5600" b="1" dirty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~</a:t>
            </a:r>
            <a:endParaRPr lang="zh-TW" altLang="en-US" sz="5600" b="1" dirty="0"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556792"/>
            <a:ext cx="313234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88640"/>
            <a:ext cx="7239000" cy="1362075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effectLst/>
                <a:latin typeface="標楷體" pitchFamily="65" charset="-120"/>
                <a:ea typeface="標楷體" pitchFamily="65" charset="-120"/>
              </a:rPr>
              <a:t>梓農蔬菜集貨</a:t>
            </a:r>
            <a:r>
              <a:rPr lang="zh-TW" altLang="en-US" sz="60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標楷體" pitchFamily="65" charset="-120"/>
                <a:ea typeface="標楷體" pitchFamily="65" charset="-120"/>
              </a:rPr>
              <a:t>場</a:t>
            </a:r>
            <a:r>
              <a:rPr lang="zh-TW" altLang="en-US" sz="6000" u="sng" dirty="0">
                <a:solidFill>
                  <a:schemeClr val="tx1">
                    <a:lumMod val="95000"/>
                  </a:schemeClr>
                </a:solidFill>
                <a:effectLst/>
                <a:latin typeface="標楷體" pitchFamily="65" charset="-120"/>
                <a:ea typeface="標楷體" pitchFamily="65" charset="-120"/>
              </a:rPr>
              <a:t>地點</a:t>
            </a:r>
          </a:p>
        </p:txBody>
      </p:sp>
      <p:sp>
        <p:nvSpPr>
          <p:cNvPr id="4" name="矩形 3"/>
          <p:cNvSpPr/>
          <p:nvPr/>
        </p:nvSpPr>
        <p:spPr>
          <a:xfrm rot="1027484">
            <a:off x="4980536" y="2942767"/>
            <a:ext cx="25138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40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Where ~?</a:t>
            </a:r>
            <a:endParaRPr lang="zh-TW" altLang="en-US" sz="4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 rot="20678992">
            <a:off x="173781" y="5275442"/>
            <a:ext cx="3135795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Where~?</a:t>
            </a:r>
            <a:endParaRPr lang="zh-TW" alt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54827"/>
            <a:ext cx="4464496" cy="314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4355976" y="5301208"/>
            <a:ext cx="2262159" cy="923330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大舍甲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1628800"/>
            <a:ext cx="1331640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文字方塊 12"/>
          <p:cNvSpPr txBox="1">
            <a:spLocks noChangeArrowheads="1"/>
          </p:cNvSpPr>
          <p:nvPr/>
        </p:nvSpPr>
        <p:spPr bwMode="auto">
          <a:xfrm>
            <a:off x="8276530" y="3500438"/>
            <a:ext cx="6159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2800" dirty="0">
                <a:latin typeface="Cambria" pitchFamily="18" charset="0"/>
                <a:ea typeface="文鼎古印體" pitchFamily="49" charset="-120"/>
              </a:rPr>
              <a:t>佔地二千一百多坪</a:t>
            </a:r>
          </a:p>
        </p:txBody>
      </p:sp>
      <p:graphicFrame>
        <p:nvGraphicFramePr>
          <p:cNvPr id="11" name="資料庫圖表 10"/>
          <p:cNvGraphicFramePr/>
          <p:nvPr/>
        </p:nvGraphicFramePr>
        <p:xfrm>
          <a:off x="-252536" y="1224136"/>
          <a:ext cx="4932040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4" name="直線單箭頭接點 13"/>
          <p:cNvCxnSpPr/>
          <p:nvPr/>
        </p:nvCxnSpPr>
        <p:spPr>
          <a:xfrm flipH="1" flipV="1">
            <a:off x="3779912" y="2132856"/>
            <a:ext cx="1440160" cy="1224136"/>
          </a:xfrm>
          <a:prstGeom prst="straightConnector1">
            <a:avLst/>
          </a:prstGeom>
          <a:ln w="25400">
            <a:solidFill>
              <a:schemeClr val="accent4">
                <a:lumMod val="60000"/>
                <a:lumOff val="4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 flipH="1" flipV="1">
            <a:off x="3131840" y="3933056"/>
            <a:ext cx="1296144" cy="504058"/>
          </a:xfrm>
          <a:prstGeom prst="straightConnector1">
            <a:avLst/>
          </a:prstGeom>
          <a:ln w="25400">
            <a:solidFill>
              <a:schemeClr val="accent4">
                <a:lumMod val="60000"/>
                <a:lumOff val="4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 flipH="1">
            <a:off x="2771800" y="5013176"/>
            <a:ext cx="1728192" cy="72008"/>
          </a:xfrm>
          <a:prstGeom prst="straightConnector1">
            <a:avLst/>
          </a:prstGeom>
          <a:ln w="25400">
            <a:solidFill>
              <a:schemeClr val="accent4">
                <a:lumMod val="60000"/>
                <a:lumOff val="4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 flipH="1">
            <a:off x="3635896" y="6021288"/>
            <a:ext cx="935930" cy="288032"/>
          </a:xfrm>
          <a:prstGeom prst="straightConnector1">
            <a:avLst/>
          </a:prstGeom>
          <a:ln w="25400">
            <a:solidFill>
              <a:schemeClr val="accent4">
                <a:lumMod val="60000"/>
                <a:lumOff val="4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943DAB-60CC-40EF-AFC2-D5FB25208EF3}" type="slidenum">
              <a:rPr lang="zh-TW" altLang="en-US"/>
              <a:pPr>
                <a:defRPr/>
              </a:pPr>
              <a:t>3</a:t>
            </a:fld>
            <a:endParaRPr lang="zh-TW" altLang="en-US" dirty="0"/>
          </a:p>
        </p:txBody>
      </p:sp>
      <p:graphicFrame>
        <p:nvGraphicFramePr>
          <p:cNvPr id="19" name="圖表 6"/>
          <p:cNvGraphicFramePr>
            <a:graphicFrameLocks/>
          </p:cNvGraphicFramePr>
          <p:nvPr/>
        </p:nvGraphicFramePr>
        <p:xfrm>
          <a:off x="4716017" y="1556792"/>
          <a:ext cx="4427984" cy="2088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文字方塊 1"/>
          <p:cNvSpPr txBox="1">
            <a:spLocks noChangeArrowheads="1"/>
          </p:cNvSpPr>
          <p:nvPr/>
        </p:nvSpPr>
        <p:spPr bwMode="auto">
          <a:xfrm>
            <a:off x="7380312" y="1412776"/>
            <a:ext cx="180020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TW" altLang="en-US" sz="1800" dirty="0">
                <a:latin typeface="標楷體" pitchFamily="65" charset="-120"/>
                <a:ea typeface="標楷體" pitchFamily="65" charset="-120"/>
              </a:rPr>
              <a:t>（單位：公斤）</a:t>
            </a:r>
          </a:p>
        </p:txBody>
      </p:sp>
      <p:graphicFrame>
        <p:nvGraphicFramePr>
          <p:cNvPr id="24" name="表格 23"/>
          <p:cNvGraphicFramePr>
            <a:graphicFrameLocks noGrp="1"/>
          </p:cNvGraphicFramePr>
          <p:nvPr/>
        </p:nvGraphicFramePr>
        <p:xfrm>
          <a:off x="1475656" y="2276872"/>
          <a:ext cx="2231528" cy="122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7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252">
                <a:tc gridSpan="2">
                  <a:txBody>
                    <a:bodyPr/>
                    <a:lstStyle/>
                    <a:p>
                      <a:pPr algn="l"/>
                      <a:r>
                        <a:rPr lang="zh-TW" altLang="en-US" sz="2000" dirty="0">
                          <a:solidFill>
                            <a:srgbClr val="00206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年平均運</a:t>
                      </a:r>
                      <a:r>
                        <a:rPr lang="en-US" altLang="zh-TW" sz="2000" dirty="0">
                          <a:solidFill>
                            <a:srgbClr val="00206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000" dirty="0">
                          <a:solidFill>
                            <a:srgbClr val="00206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直</a:t>
                      </a:r>
                      <a:r>
                        <a:rPr lang="en-US" altLang="zh-TW" sz="2000" dirty="0">
                          <a:solidFill>
                            <a:srgbClr val="00206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lang="zh-TW" altLang="en-US" sz="2000" dirty="0">
                          <a:solidFill>
                            <a:srgbClr val="00206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銷量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sz="3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2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CC66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國軍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dirty="0"/>
                        <a:t>3,538,396</a:t>
                      </a:r>
                      <a:endParaRPr lang="zh-TW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2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校園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dirty="0"/>
                        <a:t>1,229,092</a:t>
                      </a:r>
                      <a:endParaRPr lang="zh-TW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6016" y="3717032"/>
            <a:ext cx="3446512" cy="2618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標題 1"/>
          <p:cNvSpPr txBox="1">
            <a:spLocks/>
          </p:cNvSpPr>
          <p:nvPr/>
        </p:nvSpPr>
        <p:spPr>
          <a:xfrm>
            <a:off x="107504" y="23317"/>
            <a:ext cx="7560840" cy="1245443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蔬菜集貨場的</a:t>
            </a:r>
            <a:r>
              <a:rPr kumimoji="0" lang="zh-TW" altLang="en-US" sz="6000" b="1" i="0" u="sng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>
                    <a:lumMod val="9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功能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6480720" cy="1362075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chemeClr val="accent2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蔬菜集貨場的</a:t>
            </a:r>
            <a:r>
              <a:rPr lang="zh-TW" altLang="en-US" sz="6000" u="sng" dirty="0">
                <a:solidFill>
                  <a:schemeClr val="tx1">
                    <a:lumMod val="95000"/>
                  </a:schemeClr>
                </a:solidFill>
                <a:latin typeface="標楷體" pitchFamily="65" charset="-120"/>
                <a:ea typeface="標楷體" pitchFamily="65" charset="-120"/>
              </a:rPr>
              <a:t>功能</a:t>
            </a:r>
          </a:p>
        </p:txBody>
      </p:sp>
      <p:sp>
        <p:nvSpPr>
          <p:cNvPr id="4" name="圓角矩形 3"/>
          <p:cNvSpPr/>
          <p:nvPr/>
        </p:nvSpPr>
        <p:spPr>
          <a:xfrm>
            <a:off x="1043608" y="1988840"/>
            <a:ext cx="1728192" cy="864096"/>
          </a:xfrm>
          <a:prstGeom prst="roundRect">
            <a:avLst>
              <a:gd name="adj" fmla="val 30605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/>
              <a:t>集貨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6372200" y="2924944"/>
            <a:ext cx="1728192" cy="864096"/>
          </a:xfrm>
          <a:prstGeom prst="roundRect">
            <a:avLst>
              <a:gd name="adj" fmla="val 3060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/>
              <a:t>運銷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899592" y="4293096"/>
            <a:ext cx="1584176" cy="864096"/>
          </a:xfrm>
          <a:prstGeom prst="roundRect">
            <a:avLst>
              <a:gd name="adj" fmla="val 30605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/>
              <a:t>加工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6516216" y="4437112"/>
            <a:ext cx="1944216" cy="864096"/>
          </a:xfrm>
          <a:prstGeom prst="roundRect">
            <a:avLst>
              <a:gd name="adj" fmla="val 3060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/>
              <a:t>買肥料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3131840" y="3501008"/>
            <a:ext cx="2304256" cy="864096"/>
          </a:xfrm>
          <a:prstGeom prst="roundRect">
            <a:avLst>
              <a:gd name="adj" fmla="val 30605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/>
              <a:t>農藥講習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3203848" y="5661248"/>
            <a:ext cx="3240360" cy="864096"/>
          </a:xfrm>
          <a:prstGeom prst="roundRect">
            <a:avLst>
              <a:gd name="adj" fmla="val 3060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/>
              <a:t>農藥殘留篩檢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4427984" y="1844824"/>
            <a:ext cx="2520280" cy="864096"/>
          </a:xfrm>
          <a:prstGeom prst="roundRect">
            <a:avLst>
              <a:gd name="adj" fmla="val 3060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/>
              <a:t>學術參訪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3224" y="267494"/>
            <a:ext cx="4330824" cy="1399032"/>
          </a:xfrm>
        </p:spPr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標楷體" pitchFamily="65" charset="-120"/>
                <a:ea typeface="標楷體" pitchFamily="65" charset="-120"/>
              </a:rPr>
              <a:t>蔬菜</a:t>
            </a:r>
            <a:r>
              <a:rPr lang="zh-TW" altLang="en-US" sz="6000" b="1" u="sng" dirty="0">
                <a:solidFill>
                  <a:schemeClr val="tx1">
                    <a:lumMod val="95000"/>
                  </a:schemeClr>
                </a:solidFill>
                <a:effectLst/>
                <a:latin typeface="標楷體" pitchFamily="65" charset="-120"/>
                <a:ea typeface="標楷體" pitchFamily="65" charset="-120"/>
              </a:rPr>
              <a:t>產銷班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866453"/>
            <a:ext cx="5626968" cy="1922587"/>
          </a:xfrm>
        </p:spPr>
        <p:txBody>
          <a:bodyPr>
            <a:normAutofit/>
          </a:bodyPr>
          <a:lstStyle/>
          <a:p>
            <a:r>
              <a:rPr lang="zh-TW" altLang="en-US" sz="3800" dirty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為什麼有蔬菜產銷班</a:t>
            </a:r>
            <a:r>
              <a:rPr lang="en-US" altLang="zh-TW" sz="3800" dirty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>
              <a:buNone/>
            </a:pPr>
            <a:r>
              <a:rPr lang="en-US" altLang="zh-TW" sz="3800" dirty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3800" dirty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班長、會計、書記</a:t>
            </a:r>
            <a:endParaRPr lang="en-US" altLang="zh-TW" sz="4000" b="1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267744" y="3573016"/>
            <a:ext cx="6984776" cy="2952328"/>
          </a:xfrm>
        </p:spPr>
        <p:txBody>
          <a:bodyPr>
            <a:normAutofit/>
          </a:bodyPr>
          <a:lstStyle/>
          <a:p>
            <a:r>
              <a:rPr lang="zh-TW" altLang="en-US" sz="3800" dirty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目前有蔬菜產銷班共</a:t>
            </a:r>
            <a:r>
              <a:rPr lang="en-US" altLang="zh-TW" sz="3800" dirty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_____</a:t>
            </a:r>
            <a:r>
              <a:rPr lang="zh-TW" altLang="en-US" sz="3800" dirty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班</a:t>
            </a:r>
            <a:endParaRPr lang="en-US" altLang="zh-TW" sz="3800" dirty="0">
              <a:solidFill>
                <a:srgbClr val="92D05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37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梓信 </a:t>
            </a:r>
            <a:r>
              <a:rPr lang="zh-TW" altLang="en-US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梓義 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梓和 </a:t>
            </a:r>
            <a:r>
              <a:rPr lang="zh-TW" altLang="en-US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梓平 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中崙</a:t>
            </a:r>
            <a:endParaRPr lang="en-US" altLang="zh-TW" sz="4000" b="1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同安 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赤崁</a:t>
            </a:r>
            <a:r>
              <a:rPr lang="en-US" altLang="zh-TW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赤東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赤西 </a:t>
            </a:r>
            <a:r>
              <a:rPr lang="zh-TW" altLang="en-US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大舍</a:t>
            </a:r>
            <a:r>
              <a:rPr lang="en-US" altLang="zh-TW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禮蚵 </a:t>
            </a:r>
            <a:r>
              <a:rPr lang="zh-TW" altLang="en-US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智蚵 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信蚵 </a:t>
            </a:r>
            <a:r>
              <a:rPr lang="zh-TW" altLang="en-US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典寶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茄冬</a:t>
            </a:r>
            <a:endParaRPr lang="zh-TW" altLang="en-US" sz="4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 rot="21175754">
            <a:off x="4699606" y="459286"/>
            <a:ext cx="328443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What?!</a:t>
            </a:r>
            <a:endParaRPr lang="zh-TW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4" name="Picture 6" descr="黏土人 我妻善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3761233"/>
            <a:ext cx="2449681" cy="3096767"/>
          </a:xfrm>
          <a:prstGeom prst="rect">
            <a:avLst/>
          </a:prstGeom>
          <a:noFill/>
        </p:spPr>
      </p:pic>
      <p:sp>
        <p:nvSpPr>
          <p:cNvPr id="9" name="八角星形 8"/>
          <p:cNvSpPr/>
          <p:nvPr/>
        </p:nvSpPr>
        <p:spPr>
          <a:xfrm rot="1346629">
            <a:off x="7213591" y="3241797"/>
            <a:ext cx="1152128" cy="864096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4000" dirty="0">
                <a:latin typeface="Segoe UI Black" pitchFamily="34" charset="0"/>
                <a:ea typeface="Segoe UI Black" pitchFamily="34" charset="0"/>
              </a:rPr>
              <a:t>14</a:t>
            </a:r>
            <a:endParaRPr lang="zh-TW" altLang="en-US" sz="4000" dirty="0">
              <a:latin typeface="Segoe UI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271464"/>
            <a:ext cx="8583488" cy="1362075"/>
          </a:xfrm>
        </p:spPr>
        <p:txBody>
          <a:bodyPr>
            <a:noAutofit/>
          </a:bodyPr>
          <a:lstStyle/>
          <a:p>
            <a:r>
              <a:rPr lang="zh-TW" altLang="en-US" sz="5200" dirty="0"/>
              <a:t>梓官常見蔬菜：</a:t>
            </a:r>
            <a:r>
              <a:rPr lang="zh-TW" altLang="en-US" sz="6000" u="sng" dirty="0">
                <a:solidFill>
                  <a:srgbClr val="00B0F0"/>
                </a:solidFill>
              </a:rPr>
              <a:t>短期</a:t>
            </a:r>
            <a:r>
              <a:rPr lang="zh-TW" altLang="en-US" sz="6000" u="sng" dirty="0">
                <a:solidFill>
                  <a:srgbClr val="00B0F0"/>
                </a:solidFill>
                <a:latin typeface="+mn-ea"/>
                <a:ea typeface="+mn-ea"/>
              </a:rPr>
              <a:t>葉菜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21096">
            <a:off x="90156" y="4455259"/>
            <a:ext cx="2028056" cy="2028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41030">
            <a:off x="7025095" y="2213455"/>
            <a:ext cx="187220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35963">
            <a:off x="634676" y="2030966"/>
            <a:ext cx="25431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686977">
            <a:off x="4489447" y="4645433"/>
            <a:ext cx="25336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4509120"/>
            <a:ext cx="2146548" cy="2146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1556792"/>
            <a:ext cx="3192789" cy="223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0875" y="4714875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44624"/>
            <a:ext cx="7992888" cy="1080120"/>
          </a:xfrm>
        </p:spPr>
        <p:txBody>
          <a:bodyPr>
            <a:normAutofit/>
          </a:bodyPr>
          <a:lstStyle/>
          <a:p>
            <a:r>
              <a:rPr lang="zh-TW" altLang="en-US" sz="52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標楷體" pitchFamily="65" charset="-120"/>
                <a:ea typeface="標楷體" pitchFamily="65" charset="-120"/>
              </a:rPr>
              <a:t>蔬菜進集貨場的後處理：</a:t>
            </a:r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</p:nvPr>
        </p:nvGraphicFramePr>
        <p:xfrm>
          <a:off x="-36512" y="404664"/>
          <a:ext cx="8928992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投影片編號版面配置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D506-7BF2-4F23-B31D-3058DC942E86}" type="slidenum">
              <a:rPr lang="zh-TW" altLang="en-US" smtClean="0"/>
              <a:pPr/>
              <a:t>7</a:t>
            </a:fld>
            <a:endParaRPr lang="zh-TW" altLang="en-US"/>
          </a:p>
        </p:txBody>
      </p:sp>
      <p:grpSp>
        <p:nvGrpSpPr>
          <p:cNvPr id="3" name="Diagram group"/>
          <p:cNvGrpSpPr/>
          <p:nvPr/>
        </p:nvGrpSpPr>
        <p:grpSpPr>
          <a:xfrm rot="21165273">
            <a:off x="5226432" y="1503903"/>
            <a:ext cx="329137" cy="410037"/>
            <a:chOff x="3436534" y="2974833"/>
            <a:chExt cx="329137" cy="410037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12" name="等腰三角形 11"/>
            <p:cNvSpPr/>
            <p:nvPr/>
          </p:nvSpPr>
          <p:spPr>
            <a:xfrm rot="5400000">
              <a:off x="3396084" y="3015283"/>
              <a:ext cx="410037" cy="329137"/>
            </a:xfrm>
            <a:prstGeom prst="triangle">
              <a:avLst/>
            </a:prstGeom>
            <a:sp3d z="-110000">
              <a:bevelT w="40600" h="20600" prst="relaxedInset"/>
            </a:sp3d>
          </p:spPr>
          <p:style>
            <a:lnRef idx="0">
              <a:schemeClr val="accent6">
                <a:shade val="90000"/>
                <a:hueOff val="-270924"/>
                <a:satOff val="-11296"/>
                <a:lumOff val="16856"/>
                <a:alphaOff val="0"/>
              </a:schemeClr>
            </a:lnRef>
            <a:fillRef idx="1">
              <a:schemeClr val="accent6">
                <a:shade val="90000"/>
                <a:hueOff val="-270924"/>
                <a:satOff val="-11296"/>
                <a:lumOff val="16856"/>
                <a:alphaOff val="0"/>
              </a:schemeClr>
            </a:fillRef>
            <a:effectRef idx="2">
              <a:schemeClr val="accent6">
                <a:shade val="90000"/>
                <a:hueOff val="-270924"/>
                <a:satOff val="-11296"/>
                <a:lumOff val="16856"/>
                <a:alphaOff val="0"/>
              </a:schemeClr>
            </a:effectRef>
            <a:fontRef idx="minor"/>
          </p:style>
        </p:sp>
      </p:grp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3933056"/>
            <a:ext cx="3672408" cy="233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99384" y="4509120"/>
            <a:ext cx="3077072" cy="205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9"/>
          <p:cNvSpPr txBox="1"/>
          <p:nvPr/>
        </p:nvSpPr>
        <p:spPr>
          <a:xfrm>
            <a:off x="5026114" y="4221088"/>
            <a:ext cx="553998" cy="255454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右：冷水清洗蔬菜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827584" y="6309320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上：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CAS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截切殘渣清除作業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52536" y="286544"/>
            <a:ext cx="8136904" cy="838200"/>
          </a:xfrm>
        </p:spPr>
        <p:txBody>
          <a:bodyPr>
            <a:noAutofit/>
          </a:bodyPr>
          <a:lstStyle/>
          <a:p>
            <a:r>
              <a:rPr lang="zh-TW" altLang="en-US" sz="5800" b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標楷體" pitchFamily="65" charset="-120"/>
                <a:ea typeface="標楷體" pitchFamily="65" charset="-120"/>
              </a:rPr>
              <a:t>專業的農產品保鮮技術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340768"/>
            <a:ext cx="8820472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4100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蔬菜的特性：</a:t>
            </a:r>
            <a:endParaRPr lang="en-US" altLang="zh-TW" sz="4100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較</a:t>
            </a:r>
            <a:r>
              <a:rPr lang="zh-TW" altLang="en-US" sz="3400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高</a:t>
            </a: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的呼吸速率、蒸散速度</a:t>
            </a:r>
            <a:r>
              <a:rPr lang="zh-TW" altLang="en-US" sz="3400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快</a:t>
            </a:r>
            <a:endParaRPr lang="en-US" altLang="zh-TW" sz="3400" dirty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易腐性</a:t>
            </a:r>
            <a:r>
              <a:rPr lang="zh-TW" altLang="en-US" sz="3400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高</a:t>
            </a: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、需「</a:t>
            </a:r>
            <a:r>
              <a:rPr lang="zh-TW" altLang="en-US" sz="3400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預冷</a:t>
            </a: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」處理</a:t>
            </a:r>
            <a:endParaRPr lang="en-US" altLang="zh-TW" sz="3400" dirty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300"/>
              </a:spcBef>
              <a:buNone/>
            </a:pPr>
            <a:r>
              <a:rPr lang="zh-TW" altLang="en-US" sz="4100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梓農的蔬菜保鮮設備：</a:t>
            </a:r>
            <a:endParaRPr lang="en-US" altLang="zh-TW" sz="4100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300"/>
              </a:spcBef>
              <a:buNone/>
            </a:pP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民國</a:t>
            </a:r>
            <a:r>
              <a:rPr lang="en-US" altLang="zh-TW" sz="3400" dirty="0">
                <a:solidFill>
                  <a:srgbClr val="00B0F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90</a:t>
            </a:r>
            <a:r>
              <a:rPr lang="zh-TW" altLang="en-US" sz="3400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引進</a:t>
            </a:r>
            <a:r>
              <a:rPr lang="zh-TW" altLang="en-US" sz="3400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真空預冷</a:t>
            </a: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技術</a:t>
            </a:r>
            <a:endParaRPr lang="en-US" altLang="zh-TW" sz="3400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300"/>
              </a:spcBef>
              <a:buNone/>
            </a:pP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蔬菜於半小時內降至</a:t>
            </a:r>
            <a:r>
              <a:rPr lang="zh-TW" altLang="en-US" sz="3400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攝氏四度</a:t>
            </a:r>
            <a:endParaRPr lang="en-US" altLang="zh-TW" sz="3400" dirty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300"/>
              </a:spcBef>
              <a:buNone/>
            </a:pP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使處於</a:t>
            </a:r>
            <a:r>
              <a:rPr lang="zh-TW" altLang="en-US" sz="3400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休眠狀態</a:t>
            </a: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，停止</a:t>
            </a:r>
            <a:r>
              <a:rPr lang="zh-TW" altLang="en-US" sz="3400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老化</a:t>
            </a: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sz="3400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300"/>
              </a:spcBef>
              <a:buNone/>
            </a:pPr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進行。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D506-7BF2-4F23-B31D-3058DC942E86}" type="slidenum">
              <a:rPr lang="zh-TW" altLang="en-US" smtClean="0"/>
              <a:pPr/>
              <a:t>8</a:t>
            </a:fld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6038" y="2304256"/>
            <a:ext cx="2950458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6120680" cy="838200"/>
          </a:xfrm>
        </p:spPr>
        <p:txBody>
          <a:bodyPr>
            <a:noAutofit/>
          </a:bodyPr>
          <a:lstStyle/>
          <a:p>
            <a:r>
              <a:rPr lang="zh-TW" altLang="en-US" sz="6000" b="1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ea typeface="文鼎粗隸" pitchFamily="49" charset="-120"/>
              </a:rPr>
              <a:t>蔬菜預冷設備</a:t>
            </a:r>
            <a:endParaRPr lang="zh-TW" altLang="en-US" sz="6000" b="1" dirty="0">
              <a:solidFill>
                <a:schemeClr val="accent4">
                  <a:lumMod val="60000"/>
                  <a:lumOff val="40000"/>
                </a:schemeClr>
              </a:solidFill>
              <a:effectLst/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323528" y="2585499"/>
          <a:ext cx="8640960" cy="3539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1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7097"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solidFill>
                          <a:srgbClr val="FFC000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solidFill>
                            <a:srgbClr val="FFC000"/>
                          </a:solidFill>
                          <a:latin typeface="+mj-ea"/>
                          <a:ea typeface="+mj-ea"/>
                        </a:rPr>
                        <a:t>壓差預冷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solidFill>
                            <a:srgbClr val="FFC000"/>
                          </a:solidFill>
                          <a:latin typeface="+mj-ea"/>
                          <a:ea typeface="+mj-ea"/>
                        </a:rPr>
                        <a:t>真空預冷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350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a typeface="文鼎粗隸" pitchFamily="49" charset="-120"/>
                        </a:rPr>
                        <a:t>設備費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ea typeface="文鼎粗隸" pitchFamily="49" charset="-120"/>
                        </a:rPr>
                        <a:t>約</a:t>
                      </a:r>
                      <a:r>
                        <a:rPr lang="en-US" altLang="zh-TW" sz="2400" dirty="0">
                          <a:ea typeface="文鼎粗隸" pitchFamily="49" charset="-120"/>
                        </a:rPr>
                        <a:t>120</a:t>
                      </a:r>
                      <a:r>
                        <a:rPr lang="zh-TW" altLang="en-US" sz="2400" dirty="0">
                          <a:ea typeface="文鼎粗隸" pitchFamily="49" charset="-120"/>
                        </a:rPr>
                        <a:t>萬元 新台幣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ea typeface="文鼎粗隸" pitchFamily="49" charset="-120"/>
                        </a:rPr>
                        <a:t>約</a:t>
                      </a:r>
                      <a:r>
                        <a:rPr lang="en-US" altLang="zh-TW" sz="2400" dirty="0">
                          <a:ea typeface="文鼎粗隸" pitchFamily="49" charset="-120"/>
                        </a:rPr>
                        <a:t>600</a:t>
                      </a:r>
                      <a:r>
                        <a:rPr lang="zh-TW" altLang="en-US" sz="2400" dirty="0">
                          <a:ea typeface="文鼎粗隸" pitchFamily="49" charset="-120"/>
                        </a:rPr>
                        <a:t>萬元 新台幣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350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a typeface="文鼎粗隸" pitchFamily="49" charset="-120"/>
                        </a:rPr>
                        <a:t>作業時間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ea typeface="文鼎粗隸" pitchFamily="49" charset="-120"/>
                        </a:rPr>
                        <a:t>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ea typeface="文鼎粗隸" pitchFamily="49" charset="-120"/>
                        </a:rPr>
                        <a:t>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350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a typeface="文鼎粗隸" pitchFamily="49" charset="-120"/>
                        </a:rPr>
                        <a:t>用電狀況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ea typeface="文鼎粗隸" pitchFamily="49" charset="-120"/>
                        </a:rPr>
                        <a:t>省電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ea typeface="文鼎粗隸" pitchFamily="49" charset="-120"/>
                        </a:rPr>
                        <a:t>耗電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6350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a typeface="文鼎粗隸" pitchFamily="49" charset="-120"/>
                        </a:rPr>
                        <a:t>使用增加成本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ea typeface="文鼎粗隸" pitchFamily="49" charset="-120"/>
                        </a:rPr>
                        <a:t>0.5</a:t>
                      </a:r>
                      <a:r>
                        <a:rPr lang="zh-TW" altLang="en-US" sz="2400" dirty="0">
                          <a:ea typeface="文鼎粗隸" pitchFamily="49" charset="-120"/>
                        </a:rPr>
                        <a:t>元</a:t>
                      </a:r>
                      <a:r>
                        <a:rPr lang="en-US" altLang="zh-TW" sz="2400" dirty="0">
                          <a:ea typeface="文鼎粗隸" pitchFamily="49" charset="-120"/>
                        </a:rPr>
                        <a:t>/</a:t>
                      </a:r>
                      <a:r>
                        <a:rPr lang="zh-TW" altLang="en-US" sz="2400" dirty="0">
                          <a:ea typeface="文鼎粗隸" pitchFamily="49" charset="-120"/>
                        </a:rPr>
                        <a:t>公斤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ea typeface="文鼎粗隸" pitchFamily="49" charset="-120"/>
                        </a:rPr>
                        <a:t>1</a:t>
                      </a:r>
                      <a:r>
                        <a:rPr lang="zh-TW" altLang="en-US" sz="2400" dirty="0">
                          <a:ea typeface="文鼎粗隸" pitchFamily="49" charset="-120"/>
                        </a:rPr>
                        <a:t>元</a:t>
                      </a:r>
                      <a:r>
                        <a:rPr lang="en-US" altLang="zh-TW" sz="2400" dirty="0">
                          <a:ea typeface="文鼎粗隸" pitchFamily="49" charset="-120"/>
                        </a:rPr>
                        <a:t>/</a:t>
                      </a:r>
                      <a:r>
                        <a:rPr lang="zh-TW" altLang="en-US" sz="2400" dirty="0">
                          <a:ea typeface="文鼎粗隸" pitchFamily="49" charset="-120"/>
                        </a:rPr>
                        <a:t>公斤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350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a typeface="文鼎粗隸" pitchFamily="49" charset="-120"/>
                        </a:rPr>
                        <a:t>預冷後存放時限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ea typeface="文鼎粗隸" pitchFamily="49" charset="-120"/>
                        </a:rPr>
                        <a:t>1</a:t>
                      </a:r>
                      <a:r>
                        <a:rPr lang="zh-TW" altLang="en-US" sz="2400" dirty="0">
                          <a:ea typeface="文鼎粗隸" pitchFamily="49" charset="-120"/>
                        </a:rPr>
                        <a:t>星期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ea typeface="文鼎粗隸" pitchFamily="49" charset="-120"/>
                        </a:rPr>
                        <a:t>2-3</a:t>
                      </a:r>
                      <a:r>
                        <a:rPr lang="zh-TW" altLang="en-US" sz="2400" dirty="0">
                          <a:ea typeface="文鼎粗隸" pitchFamily="49" charset="-120"/>
                        </a:rPr>
                        <a:t>星期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54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D506-7BF2-4F23-B31D-3058DC942E86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 rot="21411491">
            <a:off x="928457" y="1403214"/>
            <a:ext cx="6577443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5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壓差預冷 </a:t>
            </a:r>
            <a:r>
              <a:rPr lang="en-US" altLang="zh-TW" sz="5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vs. </a:t>
            </a:r>
            <a:r>
              <a:rPr lang="zh-TW" altLang="en-US" sz="5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真空預冷</a:t>
            </a:r>
          </a:p>
        </p:txBody>
      </p:sp>
      <p:pic>
        <p:nvPicPr>
          <p:cNvPr id="1028" name="Picture 4" descr="C:\Users\USER\AppData\Local\Microsoft\Windows\INetCache\IE\FQN6F8LU\Cold_Weather_Warnin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04386">
            <a:off x="7487751" y="1290210"/>
            <a:ext cx="1250701" cy="1250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神韻">
  <a:themeElements>
    <a:clrScheme name="神韻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神韻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神韻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270</TotalTime>
  <Words>351</Words>
  <Application>Microsoft Office PowerPoint</Application>
  <PresentationFormat>如螢幕大小 (4:3)</PresentationFormat>
  <Paragraphs>102</Paragraphs>
  <Slides>13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4" baseType="lpstr">
      <vt:lpstr>文鼎粗隸</vt:lpstr>
      <vt:lpstr>微軟正黑體</vt:lpstr>
      <vt:lpstr>標楷體</vt:lpstr>
      <vt:lpstr>Calibri</vt:lpstr>
      <vt:lpstr>Cambria</vt:lpstr>
      <vt:lpstr>Century Gothic</vt:lpstr>
      <vt:lpstr>Segoe UI Black</vt:lpstr>
      <vt:lpstr>Times New Roman</vt:lpstr>
      <vt:lpstr>Verdana</vt:lpstr>
      <vt:lpstr>Wingdings 2</vt:lpstr>
      <vt:lpstr>神韻</vt:lpstr>
      <vt:lpstr>梓官區農會 蔬菜集貨場業務綜覽</vt:lpstr>
      <vt:lpstr>梓農蔬菜集貨場地點</vt:lpstr>
      <vt:lpstr>PowerPoint 簡報</vt:lpstr>
      <vt:lpstr>蔬菜集貨場的功能</vt:lpstr>
      <vt:lpstr>蔬菜產銷班</vt:lpstr>
      <vt:lpstr>梓官常見蔬菜：短期葉菜</vt:lpstr>
      <vt:lpstr>蔬菜進集貨場的後處理：</vt:lpstr>
      <vt:lpstr>專業的農產品保鮮技術</vt:lpstr>
      <vt:lpstr>蔬菜預冷設備</vt:lpstr>
      <vt:lpstr>梓農農產品追溯制度的歷程</vt:lpstr>
      <vt:lpstr>認識蔬菜安全標章</vt:lpstr>
      <vt:lpstr>配合政令措施</vt:lpstr>
      <vt:lpstr>~ 謝謝聆聽 ~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梓官區農會 蔬菜集貨場 業務綜覽</dc:title>
  <dc:creator>USER</dc:creator>
  <cp:lastModifiedBy>user212</cp:lastModifiedBy>
  <cp:revision>57</cp:revision>
  <dcterms:created xsi:type="dcterms:W3CDTF">2021-04-23T06:05:02Z</dcterms:created>
  <dcterms:modified xsi:type="dcterms:W3CDTF">2022-07-11T05:31:46Z</dcterms:modified>
</cp:coreProperties>
</file>